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2" r:id="rId1"/>
  </p:sldMasterIdLst>
  <p:notesMasterIdLst>
    <p:notesMasterId r:id="rId17"/>
  </p:notesMasterIdLst>
  <p:handoutMasterIdLst>
    <p:handoutMasterId r:id="rId18"/>
  </p:handoutMasterIdLst>
  <p:sldIdLst>
    <p:sldId id="256" r:id="rId2"/>
    <p:sldId id="323" r:id="rId3"/>
    <p:sldId id="348" r:id="rId4"/>
    <p:sldId id="334" r:id="rId5"/>
    <p:sldId id="335" r:id="rId6"/>
    <p:sldId id="336" r:id="rId7"/>
    <p:sldId id="339" r:id="rId8"/>
    <p:sldId id="340" r:id="rId9"/>
    <p:sldId id="341" r:id="rId10"/>
    <p:sldId id="349" r:id="rId11"/>
    <p:sldId id="346" r:id="rId12"/>
    <p:sldId id="337" r:id="rId13"/>
    <p:sldId id="338" r:id="rId14"/>
    <p:sldId id="347" r:id="rId15"/>
    <p:sldId id="325" r:id="rId16"/>
  </p:sldIdLst>
  <p:sldSz cx="9144000" cy="6858000" type="screen4x3"/>
  <p:notesSz cx="6858000" cy="9144000"/>
  <p:defaultTextStyle>
    <a:defPPr>
      <a:defRPr lang="en-US"/>
    </a:defPPr>
    <a:lvl1pPr algn="l" rtl="0" fontAlgn="base">
      <a:spcBef>
        <a:spcPct val="0"/>
      </a:spcBef>
      <a:spcAft>
        <a:spcPct val="0"/>
      </a:spcAft>
      <a:defRPr kumimoji="1" sz="2400" kern="1200">
        <a:solidFill>
          <a:schemeClr val="tx1"/>
        </a:solidFill>
        <a:latin typeface="Arial Narrow" charset="0"/>
        <a:ea typeface="ＭＳ Ｐゴシック" charset="-128"/>
        <a:cs typeface="+mn-cs"/>
      </a:defRPr>
    </a:lvl1pPr>
    <a:lvl2pPr marL="457200" algn="l" rtl="0" fontAlgn="base">
      <a:spcBef>
        <a:spcPct val="0"/>
      </a:spcBef>
      <a:spcAft>
        <a:spcPct val="0"/>
      </a:spcAft>
      <a:defRPr kumimoji="1" sz="2400" kern="1200">
        <a:solidFill>
          <a:schemeClr val="tx1"/>
        </a:solidFill>
        <a:latin typeface="Arial Narrow" charset="0"/>
        <a:ea typeface="ＭＳ Ｐゴシック" charset="-128"/>
        <a:cs typeface="+mn-cs"/>
      </a:defRPr>
    </a:lvl2pPr>
    <a:lvl3pPr marL="914400" algn="l" rtl="0" fontAlgn="base">
      <a:spcBef>
        <a:spcPct val="0"/>
      </a:spcBef>
      <a:spcAft>
        <a:spcPct val="0"/>
      </a:spcAft>
      <a:defRPr kumimoji="1" sz="2400" kern="1200">
        <a:solidFill>
          <a:schemeClr val="tx1"/>
        </a:solidFill>
        <a:latin typeface="Arial Narrow" charset="0"/>
        <a:ea typeface="ＭＳ Ｐゴシック" charset="-128"/>
        <a:cs typeface="+mn-cs"/>
      </a:defRPr>
    </a:lvl3pPr>
    <a:lvl4pPr marL="1371600" algn="l" rtl="0" fontAlgn="base">
      <a:spcBef>
        <a:spcPct val="0"/>
      </a:spcBef>
      <a:spcAft>
        <a:spcPct val="0"/>
      </a:spcAft>
      <a:defRPr kumimoji="1" sz="2400" kern="1200">
        <a:solidFill>
          <a:schemeClr val="tx1"/>
        </a:solidFill>
        <a:latin typeface="Arial Narrow" charset="0"/>
        <a:ea typeface="ＭＳ Ｐゴシック" charset="-128"/>
        <a:cs typeface="+mn-cs"/>
      </a:defRPr>
    </a:lvl4pPr>
    <a:lvl5pPr marL="1828800" algn="l" rtl="0" fontAlgn="base">
      <a:spcBef>
        <a:spcPct val="0"/>
      </a:spcBef>
      <a:spcAft>
        <a:spcPct val="0"/>
      </a:spcAft>
      <a:defRPr kumimoji="1" sz="2400" kern="1200">
        <a:solidFill>
          <a:schemeClr val="tx1"/>
        </a:solidFill>
        <a:latin typeface="Arial Narrow" charset="0"/>
        <a:ea typeface="ＭＳ Ｐゴシック" charset="-128"/>
        <a:cs typeface="+mn-cs"/>
      </a:defRPr>
    </a:lvl5pPr>
    <a:lvl6pPr marL="2286000" algn="l" defTabSz="914400" rtl="0" eaLnBrk="1" latinLnBrk="0" hangingPunct="1">
      <a:defRPr kumimoji="1" sz="2400" kern="1200">
        <a:solidFill>
          <a:schemeClr val="tx1"/>
        </a:solidFill>
        <a:latin typeface="Arial Narrow" charset="0"/>
        <a:ea typeface="ＭＳ Ｐゴシック" charset="-128"/>
        <a:cs typeface="+mn-cs"/>
      </a:defRPr>
    </a:lvl6pPr>
    <a:lvl7pPr marL="2743200" algn="l" defTabSz="914400" rtl="0" eaLnBrk="1" latinLnBrk="0" hangingPunct="1">
      <a:defRPr kumimoji="1" sz="2400" kern="1200">
        <a:solidFill>
          <a:schemeClr val="tx1"/>
        </a:solidFill>
        <a:latin typeface="Arial Narrow" charset="0"/>
        <a:ea typeface="ＭＳ Ｐゴシック" charset="-128"/>
        <a:cs typeface="+mn-cs"/>
      </a:defRPr>
    </a:lvl7pPr>
    <a:lvl8pPr marL="3200400" algn="l" defTabSz="914400" rtl="0" eaLnBrk="1" latinLnBrk="0" hangingPunct="1">
      <a:defRPr kumimoji="1" sz="2400" kern="1200">
        <a:solidFill>
          <a:schemeClr val="tx1"/>
        </a:solidFill>
        <a:latin typeface="Arial Narrow" charset="0"/>
        <a:ea typeface="ＭＳ Ｐゴシック" charset="-128"/>
        <a:cs typeface="+mn-cs"/>
      </a:defRPr>
    </a:lvl8pPr>
    <a:lvl9pPr marL="3657600" algn="l" defTabSz="914400" rtl="0" eaLnBrk="1" latinLnBrk="0" hangingPunct="1">
      <a:defRPr kumimoji="1" sz="2400" kern="1200">
        <a:solidFill>
          <a:schemeClr val="tx1"/>
        </a:solidFill>
        <a:latin typeface="Arial Narrow"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00CCFF"/>
    <a:srgbClr val="000000"/>
    <a:srgbClr val="00FF00"/>
    <a:srgbClr val="009900"/>
    <a:srgbClr val="CC0000"/>
    <a:srgbClr val="FFFF00"/>
    <a:srgbClr val="F0EFE0"/>
    <a:srgbClr val="1F408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6" d="100"/>
          <a:sy n="66" d="100"/>
        </p:scale>
        <p:origin x="-630" y="-1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1236" y="-9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7.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758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charset="0"/>
                <a:ea typeface="+mn-ea"/>
                <a:cs typeface="+mn-cs"/>
              </a:defRPr>
            </a:lvl1pPr>
          </a:lstStyle>
          <a:p>
            <a:pPr>
              <a:defRPr/>
            </a:pPr>
            <a:endParaRPr lang="it-IT"/>
          </a:p>
        </p:txBody>
      </p:sp>
      <p:sp>
        <p:nvSpPr>
          <p:cNvPr id="67584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charset="0"/>
                <a:ea typeface="+mn-ea"/>
                <a:cs typeface="+mn-cs"/>
              </a:defRPr>
            </a:lvl1pPr>
          </a:lstStyle>
          <a:p>
            <a:pPr>
              <a:defRPr/>
            </a:pPr>
            <a:endParaRPr lang="it-IT"/>
          </a:p>
        </p:txBody>
      </p:sp>
      <p:sp>
        <p:nvSpPr>
          <p:cNvPr id="67584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charset="0"/>
                <a:ea typeface="+mn-ea"/>
                <a:cs typeface="+mn-cs"/>
              </a:defRPr>
            </a:lvl1pPr>
          </a:lstStyle>
          <a:p>
            <a:pPr>
              <a:defRPr/>
            </a:pPr>
            <a:endParaRPr lang="it-IT"/>
          </a:p>
        </p:txBody>
      </p:sp>
      <p:sp>
        <p:nvSpPr>
          <p:cNvPr id="67584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charset="0"/>
              </a:defRPr>
            </a:lvl1pPr>
          </a:lstStyle>
          <a:p>
            <a:fld id="{50416FD4-5A5A-4769-B826-97DA5614AE38}" type="slidenum">
              <a:rPr lang="it-IT"/>
              <a:pPr/>
              <a:t>‹N›</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03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Narrow" pitchFamily="34" charset="0"/>
                <a:ea typeface="+mn-ea"/>
                <a:cs typeface="+mn-cs"/>
              </a:defRPr>
            </a:lvl1pPr>
          </a:lstStyle>
          <a:p>
            <a:pPr>
              <a:defRPr/>
            </a:pPr>
            <a:endParaRPr lang="it-IT"/>
          </a:p>
        </p:txBody>
      </p:sp>
      <p:sp>
        <p:nvSpPr>
          <p:cNvPr id="57037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Narrow" pitchFamily="34" charset="0"/>
                <a:ea typeface="+mn-ea"/>
                <a:cs typeface="+mn-cs"/>
              </a:defRPr>
            </a:lvl1pPr>
          </a:lstStyle>
          <a:p>
            <a:pPr>
              <a:defRPr/>
            </a:pPr>
            <a:endParaRPr lang="it-IT"/>
          </a:p>
        </p:txBody>
      </p:sp>
      <p:sp>
        <p:nvSpPr>
          <p:cNvPr id="15364" name="Rectangle 4"/>
          <p:cNvSpPr>
            <a:spLocks noChangeArrowheads="1" noTextEdit="1"/>
          </p:cNvSpPr>
          <p:nvPr>
            <p:ph type="sldImg" idx="2"/>
          </p:nvPr>
        </p:nvSpPr>
        <p:spPr bwMode="auto">
          <a:xfrm>
            <a:off x="1052513" y="250825"/>
            <a:ext cx="4535487" cy="3167063"/>
          </a:xfrm>
          <a:prstGeom prst="rect">
            <a:avLst/>
          </a:prstGeom>
          <a:noFill/>
          <a:ln w="9525">
            <a:solidFill>
              <a:srgbClr val="000000"/>
            </a:solidFill>
            <a:miter lim="800000"/>
            <a:headEnd/>
            <a:tailEnd/>
          </a:ln>
        </p:spPr>
      </p:sp>
      <p:sp>
        <p:nvSpPr>
          <p:cNvPr id="570373" name="Rectangle 5"/>
          <p:cNvSpPr>
            <a:spLocks noGrp="1" noChangeArrowheads="1"/>
          </p:cNvSpPr>
          <p:nvPr>
            <p:ph type="body" sz="quarter" idx="3"/>
          </p:nvPr>
        </p:nvSpPr>
        <p:spPr bwMode="auto">
          <a:xfrm>
            <a:off x="476250" y="3419475"/>
            <a:ext cx="5976938" cy="53292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it-IT" noProof="0" smtClean="0"/>
              <a:t>Fare clic per modificare gli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p>
        </p:txBody>
      </p:sp>
      <p:sp>
        <p:nvSpPr>
          <p:cNvPr id="57037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Narrow" pitchFamily="34" charset="0"/>
                <a:ea typeface="+mn-ea"/>
                <a:cs typeface="+mn-cs"/>
              </a:defRPr>
            </a:lvl1pPr>
          </a:lstStyle>
          <a:p>
            <a:pPr>
              <a:defRPr/>
            </a:pPr>
            <a:endParaRPr lang="it-IT"/>
          </a:p>
        </p:txBody>
      </p:sp>
      <p:sp>
        <p:nvSpPr>
          <p:cNvPr id="57037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C91F4C61-6736-4694-A99F-BD4B62C1AF2E}" type="slidenum">
              <a:rPr lang="it-IT"/>
              <a:pPr/>
              <a:t>‹N›</a:t>
            </a:fld>
            <a:endParaRPr lang="it-IT"/>
          </a:p>
        </p:txBody>
      </p:sp>
    </p:spTree>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kumimoji="1" sz="1200" kern="1200">
        <a:solidFill>
          <a:schemeClr val="tx1"/>
        </a:solidFill>
        <a:latin typeface="Times New Roman" charset="0"/>
        <a:ea typeface="ＭＳ Ｐゴシック" pitchFamily="-109" charset="-128"/>
        <a:cs typeface="ＭＳ Ｐゴシック" pitchFamily="-107" charset="-128"/>
      </a:defRPr>
    </a:lvl1pPr>
    <a:lvl2pPr marL="457200" algn="l" rtl="0" eaLnBrk="0" fontAlgn="base" hangingPunct="0">
      <a:spcBef>
        <a:spcPct val="30000"/>
      </a:spcBef>
      <a:spcAft>
        <a:spcPct val="0"/>
      </a:spcAft>
      <a:defRPr kumimoji="1" sz="1200" kern="1200">
        <a:solidFill>
          <a:schemeClr val="tx1"/>
        </a:solidFill>
        <a:latin typeface="Arial Narrow" pitchFamily="34" charset="0"/>
        <a:ea typeface="ＭＳ Ｐゴシック" pitchFamily="-109" charset="-128"/>
        <a:cs typeface="+mn-cs"/>
      </a:defRPr>
    </a:lvl2pPr>
    <a:lvl3pPr marL="914400" algn="l" rtl="0" eaLnBrk="0" fontAlgn="base" hangingPunct="0">
      <a:spcBef>
        <a:spcPct val="30000"/>
      </a:spcBef>
      <a:spcAft>
        <a:spcPct val="0"/>
      </a:spcAft>
      <a:defRPr kumimoji="1" sz="1200" kern="1200">
        <a:solidFill>
          <a:schemeClr val="tx1"/>
        </a:solidFill>
        <a:latin typeface="Arial Narrow" pitchFamily="34" charset="0"/>
        <a:ea typeface="ＭＳ Ｐゴシック" pitchFamily="-109" charset="-128"/>
        <a:cs typeface="+mn-cs"/>
      </a:defRPr>
    </a:lvl3pPr>
    <a:lvl4pPr marL="1371600" algn="l" rtl="0" eaLnBrk="0" fontAlgn="base" hangingPunct="0">
      <a:spcBef>
        <a:spcPct val="30000"/>
      </a:spcBef>
      <a:spcAft>
        <a:spcPct val="0"/>
      </a:spcAft>
      <a:defRPr kumimoji="1" sz="1200" kern="1200">
        <a:solidFill>
          <a:schemeClr val="tx1"/>
        </a:solidFill>
        <a:latin typeface="Arial Narrow" pitchFamily="34" charset="0"/>
        <a:ea typeface="ＭＳ Ｐゴシック" pitchFamily="-109" charset="-128"/>
        <a:cs typeface="+mn-cs"/>
      </a:defRPr>
    </a:lvl4pPr>
    <a:lvl5pPr marL="1828800" algn="l" rtl="0" eaLnBrk="0" fontAlgn="base" hangingPunct="0">
      <a:spcBef>
        <a:spcPct val="30000"/>
      </a:spcBef>
      <a:spcAft>
        <a:spcPct val="0"/>
      </a:spcAft>
      <a:defRPr kumimoji="1" sz="1200" kern="1200">
        <a:solidFill>
          <a:schemeClr val="tx1"/>
        </a:solidFill>
        <a:latin typeface="Arial Narrow" pitchFamily="34" charset="0"/>
        <a:ea typeface="ＭＳ Ｐゴシック" pitchFamily="-109"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EFCFE178-579D-4C1A-BA6E-1B330BFAA45E}" type="slidenum">
              <a:rPr lang="it-IT"/>
              <a:pPr/>
              <a:t>1</a:t>
            </a:fld>
            <a:endParaRPr lang="it-IT"/>
          </a:p>
        </p:txBody>
      </p:sp>
      <p:sp>
        <p:nvSpPr>
          <p:cNvPr id="17411" name="Rectangle 2"/>
          <p:cNvSpPr>
            <a:spLocks noChangeArrowheads="1" noTextEdit="1"/>
          </p:cNvSpPr>
          <p:nvPr>
            <p:ph type="sldImg"/>
          </p:nvPr>
        </p:nvSpPr>
        <p:spPr>
          <a:xfrm>
            <a:off x="1208088" y="250825"/>
            <a:ext cx="4224337" cy="3167063"/>
          </a:xfrm>
          <a:ln/>
        </p:spPr>
      </p:sp>
      <p:sp>
        <p:nvSpPr>
          <p:cNvPr id="17412" name="Rectangle 3"/>
          <p:cNvSpPr>
            <a:spLocks noGrp="1" noChangeArrowheads="1"/>
          </p:cNvSpPr>
          <p:nvPr>
            <p:ph type="body" idx="1"/>
          </p:nvPr>
        </p:nvSpPr>
        <p:spPr>
          <a:noFill/>
          <a:ln/>
        </p:spPr>
        <p:txBody>
          <a:bodyPr/>
          <a:lstStyle/>
          <a:p>
            <a:pPr eaLnBrk="1" hangingPunct="1"/>
            <a:endParaRPr lang="it-IT" smtClean="0">
              <a:ea typeface="ＭＳ Ｐゴシック"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5239F044-3D51-4736-AEAB-567B4DE890CF}" type="slidenum">
              <a:rPr lang="it-IT"/>
              <a:pPr/>
              <a:t>6</a:t>
            </a:fld>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a:spLocks noGrp="1" noChangeArrowheads="1"/>
          </p:cNvSpPr>
          <p:nvPr>
            <p:ph type="sldNum" sz="quarter" idx="5"/>
          </p:nvPr>
        </p:nvSpPr>
        <p:spPr>
          <a:noFill/>
        </p:spPr>
        <p:txBody>
          <a:bodyPr/>
          <a:lstStyle/>
          <a:p>
            <a:fld id="{D224EFE2-EF0F-40C6-8A31-2FF745F4D71D}" type="slidenum">
              <a:rPr lang="en-US"/>
              <a:pPr/>
              <a:t>7</a:t>
            </a:fld>
            <a:endParaRPr lang="en-US"/>
          </a:p>
        </p:txBody>
      </p:sp>
      <p:sp>
        <p:nvSpPr>
          <p:cNvPr id="25603" name="AutoShape 2"/>
          <p:cNvSpPr>
            <a:spLocks noGrp="1" noRot="1" noChangeAspect="1" noChangeArrowheads="1" noTextEdit="1"/>
          </p:cNvSpPr>
          <p:nvPr>
            <p:ph type="sldImg"/>
          </p:nvPr>
        </p:nvSpPr>
        <p:spPr>
          <a:xfrm>
            <a:off x="1208088" y="250825"/>
            <a:ext cx="4224337" cy="3167063"/>
          </a:xfrm>
          <a:ln/>
        </p:spPr>
      </p:sp>
      <p:sp>
        <p:nvSpPr>
          <p:cNvPr id="25604" name="Rectangle 3"/>
          <p:cNvSpPr>
            <a:spLocks noGrp="1" noChangeArrowheads="1"/>
          </p:cNvSpPr>
          <p:nvPr>
            <p:ph type="body" idx="1"/>
          </p:nvPr>
        </p:nvSpPr>
        <p:spPr>
          <a:noFill/>
          <a:ln/>
        </p:spPr>
        <p:txBody>
          <a:bodyPr/>
          <a:lstStyle/>
          <a:p>
            <a:endParaRPr lang="it-IT" smtClean="0">
              <a:ea typeface="ＭＳ Ｐゴシック"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1"/>
          <p:cNvSpPr>
            <a:spLocks noGrp="1" noChangeArrowheads="1"/>
          </p:cNvSpPr>
          <p:nvPr>
            <p:ph type="sldNum" sz="quarter" idx="5"/>
          </p:nvPr>
        </p:nvSpPr>
        <p:spPr>
          <a:noFill/>
        </p:spPr>
        <p:txBody>
          <a:bodyPr/>
          <a:lstStyle/>
          <a:p>
            <a:fld id="{A67A8635-83FB-45A7-9098-07ECCB2482B5}" type="slidenum">
              <a:rPr lang="en-US"/>
              <a:pPr/>
              <a:t>8</a:t>
            </a:fld>
            <a:endParaRPr lang="en-US"/>
          </a:p>
        </p:txBody>
      </p:sp>
      <p:sp>
        <p:nvSpPr>
          <p:cNvPr id="27651" name="AutoShape 2"/>
          <p:cNvSpPr>
            <a:spLocks noGrp="1" noRot="1" noChangeAspect="1" noChangeArrowheads="1" noTextEdit="1"/>
          </p:cNvSpPr>
          <p:nvPr>
            <p:ph type="sldImg"/>
          </p:nvPr>
        </p:nvSpPr>
        <p:spPr>
          <a:xfrm>
            <a:off x="842963" y="241300"/>
            <a:ext cx="5230812" cy="3924300"/>
          </a:xfrm>
          <a:ln/>
        </p:spPr>
      </p:sp>
      <p:sp>
        <p:nvSpPr>
          <p:cNvPr id="27652" name="Rectangle 3"/>
          <p:cNvSpPr>
            <a:spLocks noGrp="1" noChangeArrowheads="1"/>
          </p:cNvSpPr>
          <p:nvPr>
            <p:ph type="body" idx="1"/>
          </p:nvPr>
        </p:nvSpPr>
        <p:spPr>
          <a:xfrm>
            <a:off x="395288" y="4305300"/>
            <a:ext cx="5989637" cy="4184650"/>
          </a:xfrm>
          <a:noFill/>
          <a:ln/>
        </p:spPr>
        <p:txBody>
          <a:bodyPr/>
          <a:lstStyle/>
          <a:p>
            <a:endParaRPr lang="it-IT" sz="900" smtClean="0">
              <a:ea typeface="ＭＳ Ｐゴシック"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5E66CEB5-6309-47B7-8063-5B82D5B3C7DB}" type="slidenum">
              <a:rPr lang="en-US"/>
              <a:pPr/>
              <a:t>9</a:t>
            </a:fld>
            <a:endParaRPr lang="en-US"/>
          </a:p>
        </p:txBody>
      </p:sp>
      <p:sp>
        <p:nvSpPr>
          <p:cNvPr id="29699" name="Rectangle 2"/>
          <p:cNvSpPr>
            <a:spLocks noGrp="1" noRot="1" noChangeAspect="1" noChangeArrowheads="1" noTextEdit="1"/>
          </p:cNvSpPr>
          <p:nvPr>
            <p:ph type="sldImg"/>
          </p:nvPr>
        </p:nvSpPr>
        <p:spPr>
          <a:xfrm>
            <a:off x="1208088" y="250825"/>
            <a:ext cx="4224337" cy="3167063"/>
          </a:xfrm>
          <a:ln/>
        </p:spPr>
      </p:sp>
      <p:sp>
        <p:nvSpPr>
          <p:cNvPr id="29700" name="Rectangle 3"/>
          <p:cNvSpPr>
            <a:spLocks noGrp="1" noChangeArrowheads="1"/>
          </p:cNvSpPr>
          <p:nvPr>
            <p:ph type="body" idx="1"/>
          </p:nvPr>
        </p:nvSpPr>
        <p:spPr>
          <a:noFill/>
          <a:ln/>
        </p:spPr>
        <p:txBody>
          <a:bodyPr/>
          <a:lstStyle/>
          <a:p>
            <a:endParaRPr lang="it-IT" smtClean="0">
              <a:ea typeface="ＭＳ Ｐゴシック"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1C2A54CF-F521-4733-9C9A-044207EE454C}" type="slidenum">
              <a:rPr lang="it-IT"/>
              <a:pPr/>
              <a:t>13</a:t>
            </a:fld>
            <a:endParaRPr lang="it-IT"/>
          </a:p>
        </p:txBody>
      </p:sp>
      <p:sp>
        <p:nvSpPr>
          <p:cNvPr id="34819" name="Rectangle 2"/>
          <p:cNvSpPr>
            <a:spLocks noChangeArrowheads="1" noTextEdit="1"/>
          </p:cNvSpPr>
          <p:nvPr>
            <p:ph type="sldImg"/>
          </p:nvPr>
        </p:nvSpPr>
        <p:spPr>
          <a:xfrm>
            <a:off x="1157288" y="681038"/>
            <a:ext cx="4559300" cy="3419475"/>
          </a:xfrm>
          <a:ln/>
        </p:spPr>
      </p:sp>
      <p:sp>
        <p:nvSpPr>
          <p:cNvPr id="34820" name="Rectangle 3"/>
          <p:cNvSpPr>
            <a:spLocks noGrp="1" noChangeArrowheads="1"/>
          </p:cNvSpPr>
          <p:nvPr>
            <p:ph type="body" idx="1"/>
          </p:nvPr>
        </p:nvSpPr>
        <p:spPr>
          <a:xfrm>
            <a:off x="687388" y="4343400"/>
            <a:ext cx="5483225" cy="4117975"/>
          </a:xfrm>
          <a:noFill/>
          <a:ln/>
        </p:spPr>
        <p:txBody>
          <a:bodyPr lIns="88194" tIns="44096" rIns="88194" bIns="44096"/>
          <a:lstStyle/>
          <a:p>
            <a:endParaRPr lang="it-IT" smtClean="0">
              <a:ea typeface="ＭＳ Ｐゴシック"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80A5C011-6042-40D2-AA13-3E3E16D99B0E}" type="slidenum">
              <a:rPr lang="en-US"/>
              <a:pPr/>
              <a:t>14</a:t>
            </a:fld>
            <a:endParaRPr lang="en-US"/>
          </a:p>
        </p:txBody>
      </p:sp>
      <p:sp>
        <p:nvSpPr>
          <p:cNvPr id="36867" name="Rectangle 2"/>
          <p:cNvSpPr>
            <a:spLocks noRot="1" noChangeArrowheads="1" noTextEdit="1"/>
          </p:cNvSpPr>
          <p:nvPr>
            <p:ph type="sldImg"/>
          </p:nvPr>
        </p:nvSpPr>
        <p:spPr>
          <a:xfrm>
            <a:off x="1111250" y="676275"/>
            <a:ext cx="4605338" cy="3452813"/>
          </a:xfrm>
          <a:ln/>
        </p:spPr>
      </p:sp>
      <p:sp>
        <p:nvSpPr>
          <p:cNvPr id="36868" name="Rectangle 3"/>
          <p:cNvSpPr>
            <a:spLocks noGrp="1" noChangeArrowheads="1"/>
          </p:cNvSpPr>
          <p:nvPr>
            <p:ph type="body" idx="1"/>
          </p:nvPr>
        </p:nvSpPr>
        <p:spPr>
          <a:xfrm>
            <a:off x="896938" y="4354513"/>
            <a:ext cx="5014912" cy="4127500"/>
          </a:xfrm>
          <a:noFill/>
          <a:ln/>
        </p:spPr>
        <p:txBody>
          <a:bodyPr lIns="71536" tIns="35762" rIns="71536" bIns="35762"/>
          <a:lstStyle/>
          <a:p>
            <a:endParaRPr lang="it-IT" sz="1400" smtClean="0">
              <a:ea typeface="ＭＳ Ｐゴシック" charset="-128"/>
              <a:cs typeface="Times New Roman"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4" name="Freeform 4"/>
          <p:cNvSpPr>
            <a:spLocks/>
          </p:cNvSpPr>
          <p:nvPr/>
        </p:nvSpPr>
        <p:spPr bwMode="hidden">
          <a:xfrm>
            <a:off x="-11113" y="1836738"/>
            <a:ext cx="2268538" cy="2709862"/>
          </a:xfrm>
          <a:custGeom>
            <a:avLst/>
            <a:gdLst/>
            <a:ahLst/>
            <a:cxnLst>
              <a:cxn ang="0">
                <a:pos x="808" y="283"/>
              </a:cxn>
              <a:cxn ang="0">
                <a:pos x="673" y="252"/>
              </a:cxn>
              <a:cxn ang="0">
                <a:pos x="654" y="0"/>
              </a:cxn>
              <a:cxn ang="0">
                <a:pos x="488" y="13"/>
              </a:cxn>
              <a:cxn ang="0">
                <a:pos x="476" y="252"/>
              </a:cxn>
              <a:cxn ang="0">
                <a:pos x="365" y="290"/>
              </a:cxn>
              <a:cxn ang="0">
                <a:pos x="206" y="86"/>
              </a:cxn>
              <a:cxn ang="0">
                <a:pos x="95" y="148"/>
              </a:cxn>
              <a:cxn ang="0">
                <a:pos x="200" y="376"/>
              </a:cxn>
              <a:cxn ang="0">
                <a:pos x="126" y="450"/>
              </a:cxn>
              <a:cxn ang="0">
                <a:pos x="0" y="423"/>
              </a:cxn>
              <a:cxn ang="0">
                <a:pos x="0" y="1273"/>
              </a:cxn>
              <a:cxn ang="0">
                <a:pos x="101" y="1226"/>
              </a:cxn>
              <a:cxn ang="0">
                <a:pos x="181" y="1306"/>
              </a:cxn>
              <a:cxn ang="0">
                <a:pos x="70" y="1509"/>
              </a:cxn>
              <a:cxn ang="0">
                <a:pos x="175" y="1596"/>
              </a:cxn>
              <a:cxn ang="0">
                <a:pos x="365" y="1411"/>
              </a:cxn>
              <a:cxn ang="0">
                <a:pos x="476" y="1448"/>
              </a:cxn>
              <a:cxn ang="0">
                <a:pos x="501" y="1700"/>
              </a:cxn>
              <a:cxn ang="0">
                <a:pos x="667" y="1707"/>
              </a:cxn>
              <a:cxn ang="0">
                <a:pos x="685" y="1442"/>
              </a:cxn>
              <a:cxn ang="0">
                <a:pos x="826" y="1405"/>
              </a:cxn>
              <a:cxn ang="0">
                <a:pos x="993" y="1590"/>
              </a:cxn>
              <a:cxn ang="0">
                <a:pos x="1103" y="1522"/>
              </a:cxn>
              <a:cxn ang="0">
                <a:pos x="993" y="1300"/>
              </a:cxn>
              <a:cxn ang="0">
                <a:pos x="1067" y="1207"/>
              </a:cxn>
              <a:cxn ang="0">
                <a:pos x="1288" y="1312"/>
              </a:cxn>
              <a:cxn ang="0">
                <a:pos x="1355" y="1196"/>
              </a:cxn>
              <a:cxn ang="0">
                <a:pos x="1153" y="1047"/>
              </a:cxn>
              <a:cxn ang="0">
                <a:pos x="1177" y="918"/>
              </a:cxn>
              <a:cxn ang="0">
                <a:pos x="1429" y="894"/>
              </a:cxn>
              <a:cxn ang="0">
                <a:pos x="1423" y="764"/>
              </a:cxn>
              <a:cxn ang="0">
                <a:pos x="1171" y="727"/>
              </a:cxn>
              <a:cxn ang="0">
                <a:pos x="1146" y="629"/>
              </a:cxn>
              <a:cxn ang="0">
                <a:pos x="1349" y="487"/>
              </a:cxn>
              <a:cxn ang="0">
                <a:pos x="1282" y="370"/>
              </a:cxn>
              <a:cxn ang="0">
                <a:pos x="1054" y="462"/>
              </a:cxn>
              <a:cxn ang="0">
                <a:pos x="980" y="388"/>
              </a:cxn>
              <a:cxn ang="0">
                <a:pos x="1097" y="173"/>
              </a:cxn>
              <a:cxn ang="0">
                <a:pos x="986" y="105"/>
              </a:cxn>
              <a:cxn ang="0">
                <a:pos x="808" y="283"/>
              </a:cxn>
            </a:cxnLst>
            <a:rect l="0" t="0" r="r" b="b"/>
            <a:pathLst>
              <a:path w="1429" h="1707">
                <a:moveTo>
                  <a:pt x="808" y="283"/>
                </a:moveTo>
                <a:lnTo>
                  <a:pt x="673" y="252"/>
                </a:lnTo>
                <a:lnTo>
                  <a:pt x="654" y="0"/>
                </a:lnTo>
                <a:lnTo>
                  <a:pt x="488" y="13"/>
                </a:lnTo>
                <a:lnTo>
                  <a:pt x="476" y="252"/>
                </a:lnTo>
                <a:lnTo>
                  <a:pt x="365" y="290"/>
                </a:lnTo>
                <a:lnTo>
                  <a:pt x="206" y="86"/>
                </a:lnTo>
                <a:lnTo>
                  <a:pt x="95" y="148"/>
                </a:lnTo>
                <a:lnTo>
                  <a:pt x="200" y="376"/>
                </a:lnTo>
                <a:lnTo>
                  <a:pt x="126" y="450"/>
                </a:lnTo>
                <a:lnTo>
                  <a:pt x="0" y="423"/>
                </a:lnTo>
                <a:lnTo>
                  <a:pt x="0" y="1273"/>
                </a:lnTo>
                <a:lnTo>
                  <a:pt x="101" y="1226"/>
                </a:lnTo>
                <a:lnTo>
                  <a:pt x="181" y="1306"/>
                </a:lnTo>
                <a:lnTo>
                  <a:pt x="70" y="1509"/>
                </a:lnTo>
                <a:lnTo>
                  <a:pt x="175" y="1596"/>
                </a:lnTo>
                <a:lnTo>
                  <a:pt x="365" y="1411"/>
                </a:lnTo>
                <a:lnTo>
                  <a:pt x="476" y="1448"/>
                </a:lnTo>
                <a:lnTo>
                  <a:pt x="501" y="1700"/>
                </a:lnTo>
                <a:lnTo>
                  <a:pt x="667" y="1707"/>
                </a:lnTo>
                <a:lnTo>
                  <a:pt x="685" y="1442"/>
                </a:lnTo>
                <a:lnTo>
                  <a:pt x="826" y="1405"/>
                </a:lnTo>
                <a:lnTo>
                  <a:pt x="993" y="1590"/>
                </a:lnTo>
                <a:lnTo>
                  <a:pt x="1103" y="1522"/>
                </a:lnTo>
                <a:lnTo>
                  <a:pt x="993" y="1300"/>
                </a:lnTo>
                <a:lnTo>
                  <a:pt x="1067" y="1207"/>
                </a:lnTo>
                <a:lnTo>
                  <a:pt x="1288" y="1312"/>
                </a:lnTo>
                <a:lnTo>
                  <a:pt x="1355" y="1196"/>
                </a:lnTo>
                <a:lnTo>
                  <a:pt x="1153" y="1047"/>
                </a:lnTo>
                <a:lnTo>
                  <a:pt x="1177" y="918"/>
                </a:lnTo>
                <a:lnTo>
                  <a:pt x="1429" y="894"/>
                </a:lnTo>
                <a:lnTo>
                  <a:pt x="1423" y="764"/>
                </a:lnTo>
                <a:lnTo>
                  <a:pt x="1171" y="727"/>
                </a:lnTo>
                <a:lnTo>
                  <a:pt x="1146" y="629"/>
                </a:lnTo>
                <a:lnTo>
                  <a:pt x="1349" y="487"/>
                </a:lnTo>
                <a:lnTo>
                  <a:pt x="1282" y="370"/>
                </a:lnTo>
                <a:lnTo>
                  <a:pt x="1054" y="462"/>
                </a:lnTo>
                <a:lnTo>
                  <a:pt x="980" y="388"/>
                </a:lnTo>
                <a:lnTo>
                  <a:pt x="1097" y="173"/>
                </a:lnTo>
                <a:lnTo>
                  <a:pt x="986" y="105"/>
                </a:lnTo>
                <a:lnTo>
                  <a:pt x="808" y="283"/>
                </a:lnTo>
                <a:close/>
              </a:path>
            </a:pathLst>
          </a:custGeom>
          <a:gradFill rotWithShape="0">
            <a:gsLst>
              <a:gs pos="0">
                <a:schemeClr val="accent2"/>
              </a:gs>
              <a:gs pos="100000">
                <a:schemeClr val="bg1"/>
              </a:gs>
            </a:gsLst>
            <a:lin ang="0" scaled="1"/>
          </a:gradFill>
          <a:ln w="9525">
            <a:noFill/>
            <a:round/>
            <a:headEnd/>
            <a:tailEnd/>
          </a:ln>
          <a:effectLst/>
        </p:spPr>
        <p:txBody>
          <a:bodyPr wrap="none" anchor="ctr"/>
          <a:lstStyle/>
          <a:p>
            <a:pPr>
              <a:defRPr/>
            </a:pPr>
            <a:endParaRPr lang="it-IT">
              <a:latin typeface="Arial Narrow" pitchFamily="34" charset="0"/>
              <a:ea typeface="+mn-ea"/>
            </a:endParaRPr>
          </a:p>
        </p:txBody>
      </p:sp>
      <p:sp>
        <p:nvSpPr>
          <p:cNvPr id="5" name="Freeform 5"/>
          <p:cNvSpPr>
            <a:spLocks/>
          </p:cNvSpPr>
          <p:nvPr/>
        </p:nvSpPr>
        <p:spPr bwMode="hidden">
          <a:xfrm>
            <a:off x="107950" y="15875"/>
            <a:ext cx="838200" cy="787400"/>
          </a:xfrm>
          <a:custGeom>
            <a:avLst/>
            <a:gdLst/>
            <a:ahLst/>
            <a:cxnLst>
              <a:cxn ang="0">
                <a:pos x="335" y="56"/>
              </a:cxn>
              <a:cxn ang="0">
                <a:pos x="293" y="46"/>
              </a:cxn>
              <a:cxn ang="0">
                <a:pos x="288" y="0"/>
              </a:cxn>
              <a:cxn ang="0">
                <a:pos x="238" y="0"/>
              </a:cxn>
              <a:cxn ang="0">
                <a:pos x="232" y="46"/>
              </a:cxn>
              <a:cxn ang="0">
                <a:pos x="198" y="58"/>
              </a:cxn>
              <a:cxn ang="0">
                <a:pos x="146" y="0"/>
              </a:cxn>
              <a:cxn ang="0">
                <a:pos x="114" y="14"/>
              </a:cxn>
              <a:cxn ang="0">
                <a:pos x="147" y="84"/>
              </a:cxn>
              <a:cxn ang="0">
                <a:pos x="124" y="107"/>
              </a:cxn>
              <a:cxn ang="0">
                <a:pos x="50" y="81"/>
              </a:cxn>
              <a:cxn ang="0">
                <a:pos x="32" y="109"/>
              </a:cxn>
              <a:cxn ang="0">
                <a:pos x="90" y="159"/>
              </a:cxn>
              <a:cxn ang="0">
                <a:pos x="80" y="197"/>
              </a:cxn>
              <a:cxn ang="0">
                <a:pos x="2" y="202"/>
              </a:cxn>
              <a:cxn ang="0">
                <a:pos x="0" y="244"/>
              </a:cxn>
              <a:cxn ang="0">
                <a:pos x="80" y="256"/>
              </a:cxn>
              <a:cxn ang="0">
                <a:pos x="88" y="292"/>
              </a:cxn>
              <a:cxn ang="0">
                <a:pos x="29" y="345"/>
              </a:cxn>
              <a:cxn ang="0">
                <a:pos x="50" y="378"/>
              </a:cxn>
              <a:cxn ang="0">
                <a:pos x="116" y="347"/>
              </a:cxn>
              <a:cxn ang="0">
                <a:pos x="141" y="372"/>
              </a:cxn>
              <a:cxn ang="0">
                <a:pos x="107" y="435"/>
              </a:cxn>
              <a:cxn ang="0">
                <a:pos x="139" y="462"/>
              </a:cxn>
              <a:cxn ang="0">
                <a:pos x="198" y="404"/>
              </a:cxn>
              <a:cxn ang="0">
                <a:pos x="232" y="416"/>
              </a:cxn>
              <a:cxn ang="0">
                <a:pos x="240" y="494"/>
              </a:cxn>
              <a:cxn ang="0">
                <a:pos x="292" y="496"/>
              </a:cxn>
              <a:cxn ang="0">
                <a:pos x="297" y="414"/>
              </a:cxn>
              <a:cxn ang="0">
                <a:pos x="341" y="403"/>
              </a:cxn>
              <a:cxn ang="0">
                <a:pos x="393" y="460"/>
              </a:cxn>
              <a:cxn ang="0">
                <a:pos x="427" y="439"/>
              </a:cxn>
              <a:cxn ang="0">
                <a:pos x="393" y="370"/>
              </a:cxn>
              <a:cxn ang="0">
                <a:pos x="416" y="341"/>
              </a:cxn>
              <a:cxn ang="0">
                <a:pos x="484" y="374"/>
              </a:cxn>
              <a:cxn ang="0">
                <a:pos x="505" y="338"/>
              </a:cxn>
              <a:cxn ang="0">
                <a:pos x="442" y="292"/>
              </a:cxn>
              <a:cxn ang="0">
                <a:pos x="450" y="252"/>
              </a:cxn>
              <a:cxn ang="0">
                <a:pos x="528" y="244"/>
              </a:cxn>
              <a:cxn ang="0">
                <a:pos x="526" y="204"/>
              </a:cxn>
              <a:cxn ang="0">
                <a:pos x="448" y="193"/>
              </a:cxn>
              <a:cxn ang="0">
                <a:pos x="440" y="162"/>
              </a:cxn>
              <a:cxn ang="0">
                <a:pos x="503" y="119"/>
              </a:cxn>
              <a:cxn ang="0">
                <a:pos x="482" y="82"/>
              </a:cxn>
              <a:cxn ang="0">
                <a:pos x="412" y="111"/>
              </a:cxn>
              <a:cxn ang="0">
                <a:pos x="389" y="88"/>
              </a:cxn>
              <a:cxn ang="0">
                <a:pos x="425" y="21"/>
              </a:cxn>
              <a:cxn ang="0">
                <a:pos x="391" y="0"/>
              </a:cxn>
              <a:cxn ang="0">
                <a:pos x="335" y="56"/>
              </a:cxn>
            </a:cxnLst>
            <a:rect l="0" t="0" r="r" b="b"/>
            <a:pathLst>
              <a:path w="528" h="496">
                <a:moveTo>
                  <a:pt x="335" y="56"/>
                </a:moveTo>
                <a:lnTo>
                  <a:pt x="293" y="46"/>
                </a:lnTo>
                <a:lnTo>
                  <a:pt x="288" y="0"/>
                </a:lnTo>
                <a:lnTo>
                  <a:pt x="238" y="0"/>
                </a:lnTo>
                <a:lnTo>
                  <a:pt x="232" y="46"/>
                </a:lnTo>
                <a:lnTo>
                  <a:pt x="198" y="58"/>
                </a:lnTo>
                <a:lnTo>
                  <a:pt x="146" y="0"/>
                </a:lnTo>
                <a:lnTo>
                  <a:pt x="114" y="14"/>
                </a:lnTo>
                <a:lnTo>
                  <a:pt x="147" y="84"/>
                </a:lnTo>
                <a:lnTo>
                  <a:pt x="124" y="107"/>
                </a:lnTo>
                <a:lnTo>
                  <a:pt x="50" y="81"/>
                </a:lnTo>
                <a:lnTo>
                  <a:pt x="32" y="109"/>
                </a:lnTo>
                <a:lnTo>
                  <a:pt x="90" y="159"/>
                </a:lnTo>
                <a:lnTo>
                  <a:pt x="80" y="197"/>
                </a:lnTo>
                <a:lnTo>
                  <a:pt x="2" y="202"/>
                </a:lnTo>
                <a:lnTo>
                  <a:pt x="0" y="244"/>
                </a:lnTo>
                <a:lnTo>
                  <a:pt x="80" y="256"/>
                </a:lnTo>
                <a:lnTo>
                  <a:pt x="88" y="292"/>
                </a:lnTo>
                <a:lnTo>
                  <a:pt x="29" y="345"/>
                </a:lnTo>
                <a:lnTo>
                  <a:pt x="50" y="378"/>
                </a:lnTo>
                <a:lnTo>
                  <a:pt x="116" y="347"/>
                </a:lnTo>
                <a:lnTo>
                  <a:pt x="141" y="372"/>
                </a:lnTo>
                <a:lnTo>
                  <a:pt x="107" y="435"/>
                </a:lnTo>
                <a:lnTo>
                  <a:pt x="139" y="462"/>
                </a:lnTo>
                <a:lnTo>
                  <a:pt x="198" y="404"/>
                </a:lnTo>
                <a:lnTo>
                  <a:pt x="232" y="416"/>
                </a:lnTo>
                <a:lnTo>
                  <a:pt x="240" y="494"/>
                </a:lnTo>
                <a:lnTo>
                  <a:pt x="292" y="496"/>
                </a:lnTo>
                <a:lnTo>
                  <a:pt x="297" y="414"/>
                </a:lnTo>
                <a:lnTo>
                  <a:pt x="341" y="403"/>
                </a:lnTo>
                <a:lnTo>
                  <a:pt x="393" y="460"/>
                </a:lnTo>
                <a:lnTo>
                  <a:pt x="427" y="439"/>
                </a:lnTo>
                <a:lnTo>
                  <a:pt x="393" y="370"/>
                </a:lnTo>
                <a:lnTo>
                  <a:pt x="416" y="341"/>
                </a:lnTo>
                <a:lnTo>
                  <a:pt x="484" y="374"/>
                </a:lnTo>
                <a:lnTo>
                  <a:pt x="505" y="338"/>
                </a:lnTo>
                <a:lnTo>
                  <a:pt x="442" y="292"/>
                </a:lnTo>
                <a:lnTo>
                  <a:pt x="450" y="252"/>
                </a:lnTo>
                <a:lnTo>
                  <a:pt x="528" y="244"/>
                </a:lnTo>
                <a:lnTo>
                  <a:pt x="526" y="204"/>
                </a:lnTo>
                <a:lnTo>
                  <a:pt x="448" y="193"/>
                </a:lnTo>
                <a:lnTo>
                  <a:pt x="440" y="162"/>
                </a:lnTo>
                <a:lnTo>
                  <a:pt x="503" y="119"/>
                </a:lnTo>
                <a:lnTo>
                  <a:pt x="482" y="82"/>
                </a:lnTo>
                <a:lnTo>
                  <a:pt x="412" y="111"/>
                </a:lnTo>
                <a:lnTo>
                  <a:pt x="389" y="88"/>
                </a:lnTo>
                <a:lnTo>
                  <a:pt x="425" y="21"/>
                </a:lnTo>
                <a:lnTo>
                  <a:pt x="391" y="0"/>
                </a:lnTo>
                <a:lnTo>
                  <a:pt x="335" y="56"/>
                </a:lnTo>
                <a:close/>
              </a:path>
            </a:pathLst>
          </a:custGeom>
          <a:gradFill rotWithShape="0">
            <a:gsLst>
              <a:gs pos="0">
                <a:schemeClr val="accent1"/>
              </a:gs>
              <a:gs pos="100000">
                <a:schemeClr val="bg1"/>
              </a:gs>
            </a:gsLst>
            <a:lin ang="2700000" scaled="1"/>
          </a:gradFill>
          <a:ln w="9525">
            <a:noFill/>
            <a:round/>
            <a:headEnd/>
            <a:tailEnd/>
          </a:ln>
          <a:effectLst/>
        </p:spPr>
        <p:txBody>
          <a:bodyPr wrap="none" anchor="ctr"/>
          <a:lstStyle/>
          <a:p>
            <a:pPr>
              <a:defRPr/>
            </a:pPr>
            <a:endParaRPr lang="it-IT">
              <a:latin typeface="Arial Narrow" pitchFamily="34" charset="0"/>
              <a:ea typeface="+mn-ea"/>
            </a:endParaRPr>
          </a:p>
        </p:txBody>
      </p:sp>
      <p:sp>
        <p:nvSpPr>
          <p:cNvPr id="6" name="Freeform 6"/>
          <p:cNvSpPr>
            <a:spLocks/>
          </p:cNvSpPr>
          <p:nvPr/>
        </p:nvSpPr>
        <p:spPr bwMode="hidden">
          <a:xfrm>
            <a:off x="1192213" y="354013"/>
            <a:ext cx="2266950" cy="2270125"/>
          </a:xfrm>
          <a:custGeom>
            <a:avLst/>
            <a:gdLst/>
            <a:ahLst/>
            <a:cxnLst>
              <a:cxn ang="0">
                <a:pos x="1469" y="384"/>
              </a:cxn>
              <a:cxn ang="0">
                <a:pos x="1285" y="342"/>
              </a:cxn>
              <a:cxn ang="0">
                <a:pos x="1260" y="0"/>
              </a:cxn>
              <a:cxn ang="0">
                <a:pos x="1035" y="17"/>
              </a:cxn>
              <a:cxn ang="0">
                <a:pos x="1018" y="342"/>
              </a:cxn>
              <a:cxn ang="0">
                <a:pos x="868" y="393"/>
              </a:cxn>
              <a:cxn ang="0">
                <a:pos x="651" y="117"/>
              </a:cxn>
              <a:cxn ang="0">
                <a:pos x="501" y="201"/>
              </a:cxn>
              <a:cxn ang="0">
                <a:pos x="643" y="509"/>
              </a:cxn>
              <a:cxn ang="0">
                <a:pos x="543" y="610"/>
              </a:cxn>
              <a:cxn ang="0">
                <a:pos x="217" y="493"/>
              </a:cxn>
              <a:cxn ang="0">
                <a:pos x="142" y="618"/>
              </a:cxn>
              <a:cxn ang="0">
                <a:pos x="392" y="835"/>
              </a:cxn>
              <a:cxn ang="0">
                <a:pos x="351" y="1002"/>
              </a:cxn>
              <a:cxn ang="0">
                <a:pos x="8" y="1027"/>
              </a:cxn>
              <a:cxn ang="0">
                <a:pos x="0" y="1211"/>
              </a:cxn>
              <a:cxn ang="0">
                <a:pos x="351" y="1261"/>
              </a:cxn>
              <a:cxn ang="0">
                <a:pos x="384" y="1419"/>
              </a:cxn>
              <a:cxn ang="0">
                <a:pos x="125" y="1653"/>
              </a:cxn>
              <a:cxn ang="0">
                <a:pos x="217" y="1795"/>
              </a:cxn>
              <a:cxn ang="0">
                <a:pos x="509" y="1661"/>
              </a:cxn>
              <a:cxn ang="0">
                <a:pos x="618" y="1770"/>
              </a:cxn>
              <a:cxn ang="0">
                <a:pos x="467" y="2045"/>
              </a:cxn>
              <a:cxn ang="0">
                <a:pos x="609" y="2162"/>
              </a:cxn>
              <a:cxn ang="0">
                <a:pos x="868" y="1912"/>
              </a:cxn>
              <a:cxn ang="0">
                <a:pos x="1018" y="1962"/>
              </a:cxn>
              <a:cxn ang="0">
                <a:pos x="1052" y="2304"/>
              </a:cxn>
              <a:cxn ang="0">
                <a:pos x="1277" y="2313"/>
              </a:cxn>
              <a:cxn ang="0">
                <a:pos x="1302" y="1954"/>
              </a:cxn>
              <a:cxn ang="0">
                <a:pos x="1494" y="1904"/>
              </a:cxn>
              <a:cxn ang="0">
                <a:pos x="1720" y="2154"/>
              </a:cxn>
              <a:cxn ang="0">
                <a:pos x="1870" y="2062"/>
              </a:cxn>
              <a:cxn ang="0">
                <a:pos x="1720" y="1762"/>
              </a:cxn>
              <a:cxn ang="0">
                <a:pos x="1820" y="1636"/>
              </a:cxn>
              <a:cxn ang="0">
                <a:pos x="2120" y="1778"/>
              </a:cxn>
              <a:cxn ang="0">
                <a:pos x="2212" y="1620"/>
              </a:cxn>
              <a:cxn ang="0">
                <a:pos x="1937" y="1419"/>
              </a:cxn>
              <a:cxn ang="0">
                <a:pos x="1970" y="1244"/>
              </a:cxn>
              <a:cxn ang="0">
                <a:pos x="2312" y="1211"/>
              </a:cxn>
              <a:cxn ang="0">
                <a:pos x="2304" y="1035"/>
              </a:cxn>
              <a:cxn ang="0">
                <a:pos x="1962" y="985"/>
              </a:cxn>
              <a:cxn ang="0">
                <a:pos x="1928" y="852"/>
              </a:cxn>
              <a:cxn ang="0">
                <a:pos x="2204" y="660"/>
              </a:cxn>
              <a:cxn ang="0">
                <a:pos x="2112" y="501"/>
              </a:cxn>
              <a:cxn ang="0">
                <a:pos x="1803" y="626"/>
              </a:cxn>
              <a:cxn ang="0">
                <a:pos x="1703" y="526"/>
              </a:cxn>
              <a:cxn ang="0">
                <a:pos x="1861" y="234"/>
              </a:cxn>
              <a:cxn ang="0">
                <a:pos x="1711" y="142"/>
              </a:cxn>
              <a:cxn ang="0">
                <a:pos x="1469" y="384"/>
              </a:cxn>
            </a:cxnLst>
            <a:rect l="0" t="0" r="r" b="b"/>
            <a:pathLst>
              <a:path w="2312" h="2313">
                <a:moveTo>
                  <a:pt x="1469" y="384"/>
                </a:moveTo>
                <a:lnTo>
                  <a:pt x="1285" y="342"/>
                </a:lnTo>
                <a:lnTo>
                  <a:pt x="1260" y="0"/>
                </a:lnTo>
                <a:lnTo>
                  <a:pt x="1035" y="17"/>
                </a:lnTo>
                <a:lnTo>
                  <a:pt x="1018" y="342"/>
                </a:lnTo>
                <a:lnTo>
                  <a:pt x="868" y="393"/>
                </a:lnTo>
                <a:lnTo>
                  <a:pt x="651" y="117"/>
                </a:lnTo>
                <a:lnTo>
                  <a:pt x="501" y="201"/>
                </a:lnTo>
                <a:lnTo>
                  <a:pt x="643" y="509"/>
                </a:lnTo>
                <a:lnTo>
                  <a:pt x="543" y="610"/>
                </a:lnTo>
                <a:lnTo>
                  <a:pt x="217" y="493"/>
                </a:lnTo>
                <a:lnTo>
                  <a:pt x="142" y="618"/>
                </a:lnTo>
                <a:lnTo>
                  <a:pt x="392" y="835"/>
                </a:lnTo>
                <a:lnTo>
                  <a:pt x="351" y="1002"/>
                </a:lnTo>
                <a:lnTo>
                  <a:pt x="8" y="1027"/>
                </a:lnTo>
                <a:lnTo>
                  <a:pt x="0" y="1211"/>
                </a:lnTo>
                <a:lnTo>
                  <a:pt x="351" y="1261"/>
                </a:lnTo>
                <a:lnTo>
                  <a:pt x="384" y="1419"/>
                </a:lnTo>
                <a:lnTo>
                  <a:pt x="125" y="1653"/>
                </a:lnTo>
                <a:lnTo>
                  <a:pt x="217" y="1795"/>
                </a:lnTo>
                <a:lnTo>
                  <a:pt x="509" y="1661"/>
                </a:lnTo>
                <a:lnTo>
                  <a:pt x="618" y="1770"/>
                </a:lnTo>
                <a:lnTo>
                  <a:pt x="467" y="2045"/>
                </a:lnTo>
                <a:lnTo>
                  <a:pt x="609" y="2162"/>
                </a:lnTo>
                <a:lnTo>
                  <a:pt x="868" y="1912"/>
                </a:lnTo>
                <a:lnTo>
                  <a:pt x="1018" y="1962"/>
                </a:lnTo>
                <a:lnTo>
                  <a:pt x="1052" y="2304"/>
                </a:lnTo>
                <a:lnTo>
                  <a:pt x="1277" y="2313"/>
                </a:lnTo>
                <a:lnTo>
                  <a:pt x="1302" y="1954"/>
                </a:lnTo>
                <a:lnTo>
                  <a:pt x="1494" y="1904"/>
                </a:lnTo>
                <a:lnTo>
                  <a:pt x="1720" y="2154"/>
                </a:lnTo>
                <a:lnTo>
                  <a:pt x="1870" y="2062"/>
                </a:lnTo>
                <a:lnTo>
                  <a:pt x="1720" y="1762"/>
                </a:lnTo>
                <a:lnTo>
                  <a:pt x="1820" y="1636"/>
                </a:lnTo>
                <a:lnTo>
                  <a:pt x="2120" y="1778"/>
                </a:lnTo>
                <a:lnTo>
                  <a:pt x="2212" y="1620"/>
                </a:lnTo>
                <a:lnTo>
                  <a:pt x="1937" y="1419"/>
                </a:lnTo>
                <a:lnTo>
                  <a:pt x="1970" y="1244"/>
                </a:lnTo>
                <a:lnTo>
                  <a:pt x="2312" y="1211"/>
                </a:lnTo>
                <a:lnTo>
                  <a:pt x="2304" y="1035"/>
                </a:lnTo>
                <a:lnTo>
                  <a:pt x="1962" y="985"/>
                </a:lnTo>
                <a:lnTo>
                  <a:pt x="1928" y="852"/>
                </a:lnTo>
                <a:lnTo>
                  <a:pt x="2204" y="660"/>
                </a:lnTo>
                <a:lnTo>
                  <a:pt x="2112" y="501"/>
                </a:lnTo>
                <a:lnTo>
                  <a:pt x="1803" y="626"/>
                </a:lnTo>
                <a:lnTo>
                  <a:pt x="1703" y="526"/>
                </a:lnTo>
                <a:lnTo>
                  <a:pt x="1861" y="234"/>
                </a:lnTo>
                <a:lnTo>
                  <a:pt x="1711" y="142"/>
                </a:lnTo>
                <a:lnTo>
                  <a:pt x="1469" y="384"/>
                </a:lnTo>
                <a:close/>
              </a:path>
            </a:pathLst>
          </a:custGeom>
          <a:gradFill rotWithShape="0">
            <a:gsLst>
              <a:gs pos="0">
                <a:schemeClr val="bg2"/>
              </a:gs>
              <a:gs pos="100000">
                <a:schemeClr val="bg1"/>
              </a:gs>
            </a:gsLst>
            <a:lin ang="18900000" scaled="1"/>
          </a:gradFill>
          <a:ln w="9525">
            <a:noFill/>
            <a:round/>
            <a:headEnd/>
            <a:tailEnd/>
          </a:ln>
          <a:effectLst/>
        </p:spPr>
        <p:txBody>
          <a:bodyPr wrap="none" anchor="ctr"/>
          <a:lstStyle/>
          <a:p>
            <a:pPr>
              <a:defRPr/>
            </a:pPr>
            <a:endParaRPr lang="it-IT">
              <a:latin typeface="Arial Narrow" pitchFamily="34" charset="0"/>
              <a:ea typeface="+mn-ea"/>
            </a:endParaRPr>
          </a:p>
        </p:txBody>
      </p:sp>
      <p:sp>
        <p:nvSpPr>
          <p:cNvPr id="7" name="Freeform 7"/>
          <p:cNvSpPr>
            <a:spLocks/>
          </p:cNvSpPr>
          <p:nvPr/>
        </p:nvSpPr>
        <p:spPr bwMode="hidden">
          <a:xfrm>
            <a:off x="2532063" y="1270000"/>
            <a:ext cx="3670300" cy="3671888"/>
          </a:xfrm>
          <a:custGeom>
            <a:avLst/>
            <a:gdLst/>
            <a:ahLst/>
            <a:cxnLst>
              <a:cxn ang="0">
                <a:pos x="1469" y="384"/>
              </a:cxn>
              <a:cxn ang="0">
                <a:pos x="1285" y="342"/>
              </a:cxn>
              <a:cxn ang="0">
                <a:pos x="1260" y="0"/>
              </a:cxn>
              <a:cxn ang="0">
                <a:pos x="1035" y="17"/>
              </a:cxn>
              <a:cxn ang="0">
                <a:pos x="1018" y="342"/>
              </a:cxn>
              <a:cxn ang="0">
                <a:pos x="868" y="393"/>
              </a:cxn>
              <a:cxn ang="0">
                <a:pos x="651" y="117"/>
              </a:cxn>
              <a:cxn ang="0">
                <a:pos x="501" y="201"/>
              </a:cxn>
              <a:cxn ang="0">
                <a:pos x="643" y="509"/>
              </a:cxn>
              <a:cxn ang="0">
                <a:pos x="543" y="610"/>
              </a:cxn>
              <a:cxn ang="0">
                <a:pos x="217" y="493"/>
              </a:cxn>
              <a:cxn ang="0">
                <a:pos x="142" y="618"/>
              </a:cxn>
              <a:cxn ang="0">
                <a:pos x="392" y="835"/>
              </a:cxn>
              <a:cxn ang="0">
                <a:pos x="351" y="1002"/>
              </a:cxn>
              <a:cxn ang="0">
                <a:pos x="8" y="1027"/>
              </a:cxn>
              <a:cxn ang="0">
                <a:pos x="0" y="1211"/>
              </a:cxn>
              <a:cxn ang="0">
                <a:pos x="351" y="1261"/>
              </a:cxn>
              <a:cxn ang="0">
                <a:pos x="384" y="1419"/>
              </a:cxn>
              <a:cxn ang="0">
                <a:pos x="125" y="1653"/>
              </a:cxn>
              <a:cxn ang="0">
                <a:pos x="217" y="1795"/>
              </a:cxn>
              <a:cxn ang="0">
                <a:pos x="509" y="1661"/>
              </a:cxn>
              <a:cxn ang="0">
                <a:pos x="618" y="1770"/>
              </a:cxn>
              <a:cxn ang="0">
                <a:pos x="467" y="2045"/>
              </a:cxn>
              <a:cxn ang="0">
                <a:pos x="609" y="2162"/>
              </a:cxn>
              <a:cxn ang="0">
                <a:pos x="868" y="1912"/>
              </a:cxn>
              <a:cxn ang="0">
                <a:pos x="1018" y="1962"/>
              </a:cxn>
              <a:cxn ang="0">
                <a:pos x="1052" y="2304"/>
              </a:cxn>
              <a:cxn ang="0">
                <a:pos x="1277" y="2313"/>
              </a:cxn>
              <a:cxn ang="0">
                <a:pos x="1302" y="1954"/>
              </a:cxn>
              <a:cxn ang="0">
                <a:pos x="1494" y="1904"/>
              </a:cxn>
              <a:cxn ang="0">
                <a:pos x="1720" y="2154"/>
              </a:cxn>
              <a:cxn ang="0">
                <a:pos x="1870" y="2062"/>
              </a:cxn>
              <a:cxn ang="0">
                <a:pos x="1720" y="1762"/>
              </a:cxn>
              <a:cxn ang="0">
                <a:pos x="1820" y="1636"/>
              </a:cxn>
              <a:cxn ang="0">
                <a:pos x="2120" y="1778"/>
              </a:cxn>
              <a:cxn ang="0">
                <a:pos x="2212" y="1620"/>
              </a:cxn>
              <a:cxn ang="0">
                <a:pos x="1937" y="1419"/>
              </a:cxn>
              <a:cxn ang="0">
                <a:pos x="1970" y="1244"/>
              </a:cxn>
              <a:cxn ang="0">
                <a:pos x="2312" y="1211"/>
              </a:cxn>
              <a:cxn ang="0">
                <a:pos x="2304" y="1035"/>
              </a:cxn>
              <a:cxn ang="0">
                <a:pos x="1962" y="985"/>
              </a:cxn>
              <a:cxn ang="0">
                <a:pos x="1928" y="852"/>
              </a:cxn>
              <a:cxn ang="0">
                <a:pos x="2204" y="660"/>
              </a:cxn>
              <a:cxn ang="0">
                <a:pos x="2112" y="501"/>
              </a:cxn>
              <a:cxn ang="0">
                <a:pos x="1803" y="626"/>
              </a:cxn>
              <a:cxn ang="0">
                <a:pos x="1703" y="526"/>
              </a:cxn>
              <a:cxn ang="0">
                <a:pos x="1861" y="234"/>
              </a:cxn>
              <a:cxn ang="0">
                <a:pos x="1711" y="142"/>
              </a:cxn>
              <a:cxn ang="0">
                <a:pos x="1469" y="384"/>
              </a:cxn>
            </a:cxnLst>
            <a:rect l="0" t="0" r="r" b="b"/>
            <a:pathLst>
              <a:path w="2312" h="2313">
                <a:moveTo>
                  <a:pt x="1469" y="384"/>
                </a:moveTo>
                <a:lnTo>
                  <a:pt x="1285" y="342"/>
                </a:lnTo>
                <a:lnTo>
                  <a:pt x="1260" y="0"/>
                </a:lnTo>
                <a:lnTo>
                  <a:pt x="1035" y="17"/>
                </a:lnTo>
                <a:lnTo>
                  <a:pt x="1018" y="342"/>
                </a:lnTo>
                <a:lnTo>
                  <a:pt x="868" y="393"/>
                </a:lnTo>
                <a:lnTo>
                  <a:pt x="651" y="117"/>
                </a:lnTo>
                <a:lnTo>
                  <a:pt x="501" y="201"/>
                </a:lnTo>
                <a:lnTo>
                  <a:pt x="643" y="509"/>
                </a:lnTo>
                <a:lnTo>
                  <a:pt x="543" y="610"/>
                </a:lnTo>
                <a:lnTo>
                  <a:pt x="217" y="493"/>
                </a:lnTo>
                <a:lnTo>
                  <a:pt x="142" y="618"/>
                </a:lnTo>
                <a:lnTo>
                  <a:pt x="392" y="835"/>
                </a:lnTo>
                <a:lnTo>
                  <a:pt x="351" y="1002"/>
                </a:lnTo>
                <a:lnTo>
                  <a:pt x="8" y="1027"/>
                </a:lnTo>
                <a:lnTo>
                  <a:pt x="0" y="1211"/>
                </a:lnTo>
                <a:lnTo>
                  <a:pt x="351" y="1261"/>
                </a:lnTo>
                <a:lnTo>
                  <a:pt x="384" y="1419"/>
                </a:lnTo>
                <a:lnTo>
                  <a:pt x="125" y="1653"/>
                </a:lnTo>
                <a:lnTo>
                  <a:pt x="217" y="1795"/>
                </a:lnTo>
                <a:lnTo>
                  <a:pt x="509" y="1661"/>
                </a:lnTo>
                <a:lnTo>
                  <a:pt x="618" y="1770"/>
                </a:lnTo>
                <a:lnTo>
                  <a:pt x="467" y="2045"/>
                </a:lnTo>
                <a:lnTo>
                  <a:pt x="609" y="2162"/>
                </a:lnTo>
                <a:lnTo>
                  <a:pt x="868" y="1912"/>
                </a:lnTo>
                <a:lnTo>
                  <a:pt x="1018" y="1962"/>
                </a:lnTo>
                <a:lnTo>
                  <a:pt x="1052" y="2304"/>
                </a:lnTo>
                <a:lnTo>
                  <a:pt x="1277" y="2313"/>
                </a:lnTo>
                <a:lnTo>
                  <a:pt x="1302" y="1954"/>
                </a:lnTo>
                <a:lnTo>
                  <a:pt x="1494" y="1904"/>
                </a:lnTo>
                <a:lnTo>
                  <a:pt x="1720" y="2154"/>
                </a:lnTo>
                <a:lnTo>
                  <a:pt x="1870" y="2062"/>
                </a:lnTo>
                <a:lnTo>
                  <a:pt x="1720" y="1762"/>
                </a:lnTo>
                <a:lnTo>
                  <a:pt x="1820" y="1636"/>
                </a:lnTo>
                <a:lnTo>
                  <a:pt x="2120" y="1778"/>
                </a:lnTo>
                <a:lnTo>
                  <a:pt x="2212" y="1620"/>
                </a:lnTo>
                <a:lnTo>
                  <a:pt x="1937" y="1419"/>
                </a:lnTo>
                <a:lnTo>
                  <a:pt x="1970" y="1244"/>
                </a:lnTo>
                <a:lnTo>
                  <a:pt x="2312" y="1211"/>
                </a:lnTo>
                <a:lnTo>
                  <a:pt x="2304" y="1035"/>
                </a:lnTo>
                <a:lnTo>
                  <a:pt x="1962" y="985"/>
                </a:lnTo>
                <a:lnTo>
                  <a:pt x="1928" y="852"/>
                </a:lnTo>
                <a:lnTo>
                  <a:pt x="2204" y="660"/>
                </a:lnTo>
                <a:lnTo>
                  <a:pt x="2112" y="501"/>
                </a:lnTo>
                <a:lnTo>
                  <a:pt x="1803" y="626"/>
                </a:lnTo>
                <a:lnTo>
                  <a:pt x="1703" y="526"/>
                </a:lnTo>
                <a:lnTo>
                  <a:pt x="1861" y="234"/>
                </a:lnTo>
                <a:lnTo>
                  <a:pt x="1711" y="142"/>
                </a:lnTo>
                <a:lnTo>
                  <a:pt x="1469" y="384"/>
                </a:lnTo>
                <a:close/>
              </a:path>
            </a:pathLst>
          </a:custGeom>
          <a:gradFill rotWithShape="0">
            <a:gsLst>
              <a:gs pos="0">
                <a:schemeClr val="bg1"/>
              </a:gs>
              <a:gs pos="100000">
                <a:schemeClr val="bg2"/>
              </a:gs>
            </a:gsLst>
            <a:lin ang="2700000" scaled="1"/>
          </a:gradFill>
          <a:ln w="9525">
            <a:noFill/>
            <a:round/>
            <a:headEnd/>
            <a:tailEnd/>
          </a:ln>
          <a:effectLst/>
        </p:spPr>
        <p:txBody>
          <a:bodyPr wrap="none" anchor="ctr"/>
          <a:lstStyle/>
          <a:p>
            <a:pPr>
              <a:defRPr/>
            </a:pPr>
            <a:endParaRPr lang="it-IT">
              <a:latin typeface="Arial Narrow" pitchFamily="34" charset="0"/>
              <a:ea typeface="+mn-ea"/>
            </a:endParaRPr>
          </a:p>
        </p:txBody>
      </p:sp>
      <p:sp>
        <p:nvSpPr>
          <p:cNvPr id="8" name="Freeform 8"/>
          <p:cNvSpPr>
            <a:spLocks/>
          </p:cNvSpPr>
          <p:nvPr/>
        </p:nvSpPr>
        <p:spPr bwMode="hidden">
          <a:xfrm>
            <a:off x="3175" y="4797425"/>
            <a:ext cx="3417888" cy="2097088"/>
          </a:xfrm>
          <a:custGeom>
            <a:avLst/>
            <a:gdLst/>
            <a:ahLst/>
            <a:cxnLst>
              <a:cxn ang="0">
                <a:pos x="1368" y="358"/>
              </a:cxn>
              <a:cxn ang="0">
                <a:pos x="1197" y="318"/>
              </a:cxn>
              <a:cxn ang="0">
                <a:pos x="1173" y="0"/>
              </a:cxn>
              <a:cxn ang="0">
                <a:pos x="964" y="16"/>
              </a:cxn>
              <a:cxn ang="0">
                <a:pos x="948" y="318"/>
              </a:cxn>
              <a:cxn ang="0">
                <a:pos x="808" y="366"/>
              </a:cxn>
              <a:cxn ang="0">
                <a:pos x="606" y="109"/>
              </a:cxn>
              <a:cxn ang="0">
                <a:pos x="467" y="187"/>
              </a:cxn>
              <a:cxn ang="0">
                <a:pos x="599" y="474"/>
              </a:cxn>
              <a:cxn ang="0">
                <a:pos x="506" y="568"/>
              </a:cxn>
              <a:cxn ang="0">
                <a:pos x="202" y="459"/>
              </a:cxn>
              <a:cxn ang="0">
                <a:pos x="132" y="576"/>
              </a:cxn>
              <a:cxn ang="0">
                <a:pos x="365" y="778"/>
              </a:cxn>
              <a:cxn ang="0">
                <a:pos x="327" y="933"/>
              </a:cxn>
              <a:cxn ang="0">
                <a:pos x="7" y="956"/>
              </a:cxn>
              <a:cxn ang="0">
                <a:pos x="0" y="1128"/>
              </a:cxn>
              <a:cxn ang="0">
                <a:pos x="327" y="1174"/>
              </a:cxn>
              <a:cxn ang="0">
                <a:pos x="358" y="1321"/>
              </a:cxn>
              <a:cxn ang="0">
                <a:pos x="1804" y="1321"/>
              </a:cxn>
              <a:cxn ang="0">
                <a:pos x="1835" y="1158"/>
              </a:cxn>
              <a:cxn ang="0">
                <a:pos x="2153" y="1128"/>
              </a:cxn>
              <a:cxn ang="0">
                <a:pos x="2146" y="964"/>
              </a:cxn>
              <a:cxn ang="0">
                <a:pos x="1827" y="917"/>
              </a:cxn>
              <a:cxn ang="0">
                <a:pos x="1795" y="793"/>
              </a:cxn>
              <a:cxn ang="0">
                <a:pos x="2052" y="615"/>
              </a:cxn>
              <a:cxn ang="0">
                <a:pos x="1967" y="467"/>
              </a:cxn>
              <a:cxn ang="0">
                <a:pos x="1679" y="583"/>
              </a:cxn>
              <a:cxn ang="0">
                <a:pos x="1586" y="490"/>
              </a:cxn>
              <a:cxn ang="0">
                <a:pos x="1733" y="218"/>
              </a:cxn>
              <a:cxn ang="0">
                <a:pos x="1593" y="132"/>
              </a:cxn>
              <a:cxn ang="0">
                <a:pos x="1368" y="358"/>
              </a:cxn>
            </a:cxnLst>
            <a:rect l="0" t="0" r="r" b="b"/>
            <a:pathLst>
              <a:path w="2153" h="1321">
                <a:moveTo>
                  <a:pt x="1368" y="358"/>
                </a:moveTo>
                <a:lnTo>
                  <a:pt x="1197" y="318"/>
                </a:lnTo>
                <a:lnTo>
                  <a:pt x="1173" y="0"/>
                </a:lnTo>
                <a:lnTo>
                  <a:pt x="964" y="16"/>
                </a:lnTo>
                <a:lnTo>
                  <a:pt x="948" y="318"/>
                </a:lnTo>
                <a:lnTo>
                  <a:pt x="808" y="366"/>
                </a:lnTo>
                <a:lnTo>
                  <a:pt x="606" y="109"/>
                </a:lnTo>
                <a:lnTo>
                  <a:pt x="467" y="187"/>
                </a:lnTo>
                <a:lnTo>
                  <a:pt x="599" y="474"/>
                </a:lnTo>
                <a:lnTo>
                  <a:pt x="506" y="568"/>
                </a:lnTo>
                <a:lnTo>
                  <a:pt x="202" y="459"/>
                </a:lnTo>
                <a:lnTo>
                  <a:pt x="132" y="576"/>
                </a:lnTo>
                <a:lnTo>
                  <a:pt x="365" y="778"/>
                </a:lnTo>
                <a:lnTo>
                  <a:pt x="327" y="933"/>
                </a:lnTo>
                <a:lnTo>
                  <a:pt x="7" y="956"/>
                </a:lnTo>
                <a:lnTo>
                  <a:pt x="0" y="1128"/>
                </a:lnTo>
                <a:lnTo>
                  <a:pt x="327" y="1174"/>
                </a:lnTo>
                <a:lnTo>
                  <a:pt x="358" y="1321"/>
                </a:lnTo>
                <a:lnTo>
                  <a:pt x="1804" y="1321"/>
                </a:lnTo>
                <a:lnTo>
                  <a:pt x="1835" y="1158"/>
                </a:lnTo>
                <a:lnTo>
                  <a:pt x="2153" y="1128"/>
                </a:lnTo>
                <a:lnTo>
                  <a:pt x="2146" y="964"/>
                </a:lnTo>
                <a:lnTo>
                  <a:pt x="1827" y="917"/>
                </a:lnTo>
                <a:lnTo>
                  <a:pt x="1795" y="793"/>
                </a:lnTo>
                <a:lnTo>
                  <a:pt x="2052" y="615"/>
                </a:lnTo>
                <a:lnTo>
                  <a:pt x="1967" y="467"/>
                </a:lnTo>
                <a:lnTo>
                  <a:pt x="1679" y="583"/>
                </a:lnTo>
                <a:lnTo>
                  <a:pt x="1586" y="490"/>
                </a:lnTo>
                <a:lnTo>
                  <a:pt x="1733" y="218"/>
                </a:lnTo>
                <a:lnTo>
                  <a:pt x="1593" y="132"/>
                </a:lnTo>
                <a:lnTo>
                  <a:pt x="1368" y="358"/>
                </a:lnTo>
                <a:close/>
              </a:path>
            </a:pathLst>
          </a:custGeom>
          <a:solidFill>
            <a:schemeClr val="bg1">
              <a:alpha val="50000"/>
            </a:schemeClr>
          </a:solidFill>
          <a:ln w="9525">
            <a:noFill/>
            <a:round/>
            <a:headEnd/>
            <a:tailEnd/>
          </a:ln>
          <a:effectLst/>
        </p:spPr>
        <p:txBody>
          <a:bodyPr wrap="none" anchor="ctr"/>
          <a:lstStyle/>
          <a:p>
            <a:pPr>
              <a:defRPr/>
            </a:pPr>
            <a:endParaRPr lang="it-IT">
              <a:latin typeface="Arial Narrow" pitchFamily="34" charset="0"/>
              <a:ea typeface="+mn-ea"/>
            </a:endParaRPr>
          </a:p>
        </p:txBody>
      </p:sp>
      <p:sp>
        <p:nvSpPr>
          <p:cNvPr id="9" name="Freeform 9"/>
          <p:cNvSpPr>
            <a:spLocks/>
          </p:cNvSpPr>
          <p:nvPr/>
        </p:nvSpPr>
        <p:spPr bwMode="hidden">
          <a:xfrm>
            <a:off x="4494213" y="4425950"/>
            <a:ext cx="2263775" cy="2263775"/>
          </a:xfrm>
          <a:custGeom>
            <a:avLst/>
            <a:gdLst/>
            <a:ahLst/>
            <a:cxnLst>
              <a:cxn ang="0">
                <a:pos x="1469" y="384"/>
              </a:cxn>
              <a:cxn ang="0">
                <a:pos x="1285" y="342"/>
              </a:cxn>
              <a:cxn ang="0">
                <a:pos x="1260" y="0"/>
              </a:cxn>
              <a:cxn ang="0">
                <a:pos x="1035" y="17"/>
              </a:cxn>
              <a:cxn ang="0">
                <a:pos x="1018" y="342"/>
              </a:cxn>
              <a:cxn ang="0">
                <a:pos x="868" y="393"/>
              </a:cxn>
              <a:cxn ang="0">
                <a:pos x="651" y="117"/>
              </a:cxn>
              <a:cxn ang="0">
                <a:pos x="501" y="201"/>
              </a:cxn>
              <a:cxn ang="0">
                <a:pos x="643" y="509"/>
              </a:cxn>
              <a:cxn ang="0">
                <a:pos x="543" y="610"/>
              </a:cxn>
              <a:cxn ang="0">
                <a:pos x="217" y="493"/>
              </a:cxn>
              <a:cxn ang="0">
                <a:pos x="142" y="618"/>
              </a:cxn>
              <a:cxn ang="0">
                <a:pos x="392" y="835"/>
              </a:cxn>
              <a:cxn ang="0">
                <a:pos x="351" y="1002"/>
              </a:cxn>
              <a:cxn ang="0">
                <a:pos x="8" y="1027"/>
              </a:cxn>
              <a:cxn ang="0">
                <a:pos x="0" y="1211"/>
              </a:cxn>
              <a:cxn ang="0">
                <a:pos x="351" y="1261"/>
              </a:cxn>
              <a:cxn ang="0">
                <a:pos x="384" y="1419"/>
              </a:cxn>
              <a:cxn ang="0">
                <a:pos x="125" y="1653"/>
              </a:cxn>
              <a:cxn ang="0">
                <a:pos x="217" y="1795"/>
              </a:cxn>
              <a:cxn ang="0">
                <a:pos x="509" y="1661"/>
              </a:cxn>
              <a:cxn ang="0">
                <a:pos x="618" y="1770"/>
              </a:cxn>
              <a:cxn ang="0">
                <a:pos x="467" y="2045"/>
              </a:cxn>
              <a:cxn ang="0">
                <a:pos x="609" y="2162"/>
              </a:cxn>
              <a:cxn ang="0">
                <a:pos x="868" y="1912"/>
              </a:cxn>
              <a:cxn ang="0">
                <a:pos x="1018" y="1962"/>
              </a:cxn>
              <a:cxn ang="0">
                <a:pos x="1052" y="2304"/>
              </a:cxn>
              <a:cxn ang="0">
                <a:pos x="1277" y="2313"/>
              </a:cxn>
              <a:cxn ang="0">
                <a:pos x="1302" y="1954"/>
              </a:cxn>
              <a:cxn ang="0">
                <a:pos x="1494" y="1904"/>
              </a:cxn>
              <a:cxn ang="0">
                <a:pos x="1720" y="2154"/>
              </a:cxn>
              <a:cxn ang="0">
                <a:pos x="1870" y="2062"/>
              </a:cxn>
              <a:cxn ang="0">
                <a:pos x="1720" y="1762"/>
              </a:cxn>
              <a:cxn ang="0">
                <a:pos x="1820" y="1636"/>
              </a:cxn>
              <a:cxn ang="0">
                <a:pos x="2120" y="1778"/>
              </a:cxn>
              <a:cxn ang="0">
                <a:pos x="2212" y="1620"/>
              </a:cxn>
              <a:cxn ang="0">
                <a:pos x="1937" y="1419"/>
              </a:cxn>
              <a:cxn ang="0">
                <a:pos x="1970" y="1244"/>
              </a:cxn>
              <a:cxn ang="0">
                <a:pos x="2312" y="1211"/>
              </a:cxn>
              <a:cxn ang="0">
                <a:pos x="2304" y="1035"/>
              </a:cxn>
              <a:cxn ang="0">
                <a:pos x="1962" y="985"/>
              </a:cxn>
              <a:cxn ang="0">
                <a:pos x="1928" y="852"/>
              </a:cxn>
              <a:cxn ang="0">
                <a:pos x="2204" y="660"/>
              </a:cxn>
              <a:cxn ang="0">
                <a:pos x="2112" y="501"/>
              </a:cxn>
              <a:cxn ang="0">
                <a:pos x="1803" y="626"/>
              </a:cxn>
              <a:cxn ang="0">
                <a:pos x="1703" y="526"/>
              </a:cxn>
              <a:cxn ang="0">
                <a:pos x="1861" y="234"/>
              </a:cxn>
              <a:cxn ang="0">
                <a:pos x="1711" y="142"/>
              </a:cxn>
              <a:cxn ang="0">
                <a:pos x="1469" y="384"/>
              </a:cxn>
            </a:cxnLst>
            <a:rect l="0" t="0" r="r" b="b"/>
            <a:pathLst>
              <a:path w="2312" h="2313">
                <a:moveTo>
                  <a:pt x="1469" y="384"/>
                </a:moveTo>
                <a:lnTo>
                  <a:pt x="1285" y="342"/>
                </a:lnTo>
                <a:lnTo>
                  <a:pt x="1260" y="0"/>
                </a:lnTo>
                <a:lnTo>
                  <a:pt x="1035" y="17"/>
                </a:lnTo>
                <a:lnTo>
                  <a:pt x="1018" y="342"/>
                </a:lnTo>
                <a:lnTo>
                  <a:pt x="868" y="393"/>
                </a:lnTo>
                <a:lnTo>
                  <a:pt x="651" y="117"/>
                </a:lnTo>
                <a:lnTo>
                  <a:pt x="501" y="201"/>
                </a:lnTo>
                <a:lnTo>
                  <a:pt x="643" y="509"/>
                </a:lnTo>
                <a:lnTo>
                  <a:pt x="543" y="610"/>
                </a:lnTo>
                <a:lnTo>
                  <a:pt x="217" y="493"/>
                </a:lnTo>
                <a:lnTo>
                  <a:pt x="142" y="618"/>
                </a:lnTo>
                <a:lnTo>
                  <a:pt x="392" y="835"/>
                </a:lnTo>
                <a:lnTo>
                  <a:pt x="351" y="1002"/>
                </a:lnTo>
                <a:lnTo>
                  <a:pt x="8" y="1027"/>
                </a:lnTo>
                <a:lnTo>
                  <a:pt x="0" y="1211"/>
                </a:lnTo>
                <a:lnTo>
                  <a:pt x="351" y="1261"/>
                </a:lnTo>
                <a:lnTo>
                  <a:pt x="384" y="1419"/>
                </a:lnTo>
                <a:lnTo>
                  <a:pt x="125" y="1653"/>
                </a:lnTo>
                <a:lnTo>
                  <a:pt x="217" y="1795"/>
                </a:lnTo>
                <a:lnTo>
                  <a:pt x="509" y="1661"/>
                </a:lnTo>
                <a:lnTo>
                  <a:pt x="618" y="1770"/>
                </a:lnTo>
                <a:lnTo>
                  <a:pt x="467" y="2045"/>
                </a:lnTo>
                <a:lnTo>
                  <a:pt x="609" y="2162"/>
                </a:lnTo>
                <a:lnTo>
                  <a:pt x="868" y="1912"/>
                </a:lnTo>
                <a:lnTo>
                  <a:pt x="1018" y="1962"/>
                </a:lnTo>
                <a:lnTo>
                  <a:pt x="1052" y="2304"/>
                </a:lnTo>
                <a:lnTo>
                  <a:pt x="1277" y="2313"/>
                </a:lnTo>
                <a:lnTo>
                  <a:pt x="1302" y="1954"/>
                </a:lnTo>
                <a:lnTo>
                  <a:pt x="1494" y="1904"/>
                </a:lnTo>
                <a:lnTo>
                  <a:pt x="1720" y="2154"/>
                </a:lnTo>
                <a:lnTo>
                  <a:pt x="1870" y="2062"/>
                </a:lnTo>
                <a:lnTo>
                  <a:pt x="1720" y="1762"/>
                </a:lnTo>
                <a:lnTo>
                  <a:pt x="1820" y="1636"/>
                </a:lnTo>
                <a:lnTo>
                  <a:pt x="2120" y="1778"/>
                </a:lnTo>
                <a:lnTo>
                  <a:pt x="2212" y="1620"/>
                </a:lnTo>
                <a:lnTo>
                  <a:pt x="1937" y="1419"/>
                </a:lnTo>
                <a:lnTo>
                  <a:pt x="1970" y="1244"/>
                </a:lnTo>
                <a:lnTo>
                  <a:pt x="2312" y="1211"/>
                </a:lnTo>
                <a:lnTo>
                  <a:pt x="2304" y="1035"/>
                </a:lnTo>
                <a:lnTo>
                  <a:pt x="1962" y="985"/>
                </a:lnTo>
                <a:lnTo>
                  <a:pt x="1928" y="852"/>
                </a:lnTo>
                <a:lnTo>
                  <a:pt x="2204" y="660"/>
                </a:lnTo>
                <a:lnTo>
                  <a:pt x="2112" y="501"/>
                </a:lnTo>
                <a:lnTo>
                  <a:pt x="1803" y="626"/>
                </a:lnTo>
                <a:lnTo>
                  <a:pt x="1703" y="526"/>
                </a:lnTo>
                <a:lnTo>
                  <a:pt x="1861" y="234"/>
                </a:lnTo>
                <a:lnTo>
                  <a:pt x="1711" y="142"/>
                </a:lnTo>
                <a:lnTo>
                  <a:pt x="1469" y="384"/>
                </a:lnTo>
                <a:close/>
              </a:path>
            </a:pathLst>
          </a:custGeom>
          <a:gradFill rotWithShape="0">
            <a:gsLst>
              <a:gs pos="0">
                <a:schemeClr val="bg2"/>
              </a:gs>
              <a:gs pos="100000">
                <a:schemeClr val="bg1"/>
              </a:gs>
            </a:gsLst>
            <a:lin ang="2700000" scaled="1"/>
          </a:gradFill>
          <a:ln w="9525">
            <a:noFill/>
            <a:round/>
            <a:headEnd/>
            <a:tailEnd/>
          </a:ln>
          <a:effectLst/>
        </p:spPr>
        <p:txBody>
          <a:bodyPr wrap="none" anchor="ctr"/>
          <a:lstStyle/>
          <a:p>
            <a:pPr>
              <a:defRPr/>
            </a:pPr>
            <a:endParaRPr lang="it-IT">
              <a:latin typeface="Arial Narrow" pitchFamily="34" charset="0"/>
              <a:ea typeface="+mn-ea"/>
            </a:endParaRPr>
          </a:p>
        </p:txBody>
      </p:sp>
      <p:sp>
        <p:nvSpPr>
          <p:cNvPr id="10" name="Freeform 10"/>
          <p:cNvSpPr>
            <a:spLocks/>
          </p:cNvSpPr>
          <p:nvPr/>
        </p:nvSpPr>
        <p:spPr bwMode="hidden">
          <a:xfrm>
            <a:off x="5646738" y="487363"/>
            <a:ext cx="2928937" cy="2930525"/>
          </a:xfrm>
          <a:custGeom>
            <a:avLst/>
            <a:gdLst/>
            <a:ahLst/>
            <a:cxnLst>
              <a:cxn ang="0">
                <a:pos x="1469" y="384"/>
              </a:cxn>
              <a:cxn ang="0">
                <a:pos x="1285" y="342"/>
              </a:cxn>
              <a:cxn ang="0">
                <a:pos x="1260" y="0"/>
              </a:cxn>
              <a:cxn ang="0">
                <a:pos x="1035" y="17"/>
              </a:cxn>
              <a:cxn ang="0">
                <a:pos x="1018" y="342"/>
              </a:cxn>
              <a:cxn ang="0">
                <a:pos x="868" y="393"/>
              </a:cxn>
              <a:cxn ang="0">
                <a:pos x="651" y="117"/>
              </a:cxn>
              <a:cxn ang="0">
                <a:pos x="501" y="201"/>
              </a:cxn>
              <a:cxn ang="0">
                <a:pos x="643" y="509"/>
              </a:cxn>
              <a:cxn ang="0">
                <a:pos x="543" y="610"/>
              </a:cxn>
              <a:cxn ang="0">
                <a:pos x="217" y="493"/>
              </a:cxn>
              <a:cxn ang="0">
                <a:pos x="142" y="618"/>
              </a:cxn>
              <a:cxn ang="0">
                <a:pos x="392" y="835"/>
              </a:cxn>
              <a:cxn ang="0">
                <a:pos x="351" y="1002"/>
              </a:cxn>
              <a:cxn ang="0">
                <a:pos x="8" y="1027"/>
              </a:cxn>
              <a:cxn ang="0">
                <a:pos x="0" y="1211"/>
              </a:cxn>
              <a:cxn ang="0">
                <a:pos x="351" y="1261"/>
              </a:cxn>
              <a:cxn ang="0">
                <a:pos x="384" y="1419"/>
              </a:cxn>
              <a:cxn ang="0">
                <a:pos x="125" y="1653"/>
              </a:cxn>
              <a:cxn ang="0">
                <a:pos x="217" y="1795"/>
              </a:cxn>
              <a:cxn ang="0">
                <a:pos x="509" y="1661"/>
              </a:cxn>
              <a:cxn ang="0">
                <a:pos x="618" y="1770"/>
              </a:cxn>
              <a:cxn ang="0">
                <a:pos x="467" y="2045"/>
              </a:cxn>
              <a:cxn ang="0">
                <a:pos x="609" y="2162"/>
              </a:cxn>
              <a:cxn ang="0">
                <a:pos x="868" y="1912"/>
              </a:cxn>
              <a:cxn ang="0">
                <a:pos x="1018" y="1962"/>
              </a:cxn>
              <a:cxn ang="0">
                <a:pos x="1052" y="2304"/>
              </a:cxn>
              <a:cxn ang="0">
                <a:pos x="1277" y="2313"/>
              </a:cxn>
              <a:cxn ang="0">
                <a:pos x="1302" y="1954"/>
              </a:cxn>
              <a:cxn ang="0">
                <a:pos x="1494" y="1904"/>
              </a:cxn>
              <a:cxn ang="0">
                <a:pos x="1720" y="2154"/>
              </a:cxn>
              <a:cxn ang="0">
                <a:pos x="1870" y="2062"/>
              </a:cxn>
              <a:cxn ang="0">
                <a:pos x="1720" y="1762"/>
              </a:cxn>
              <a:cxn ang="0">
                <a:pos x="1820" y="1636"/>
              </a:cxn>
              <a:cxn ang="0">
                <a:pos x="2120" y="1778"/>
              </a:cxn>
              <a:cxn ang="0">
                <a:pos x="2212" y="1620"/>
              </a:cxn>
              <a:cxn ang="0">
                <a:pos x="1937" y="1419"/>
              </a:cxn>
              <a:cxn ang="0">
                <a:pos x="1970" y="1244"/>
              </a:cxn>
              <a:cxn ang="0">
                <a:pos x="2312" y="1211"/>
              </a:cxn>
              <a:cxn ang="0">
                <a:pos x="2304" y="1035"/>
              </a:cxn>
              <a:cxn ang="0">
                <a:pos x="1962" y="985"/>
              </a:cxn>
              <a:cxn ang="0">
                <a:pos x="1928" y="852"/>
              </a:cxn>
              <a:cxn ang="0">
                <a:pos x="2204" y="660"/>
              </a:cxn>
              <a:cxn ang="0">
                <a:pos x="2112" y="501"/>
              </a:cxn>
              <a:cxn ang="0">
                <a:pos x="1803" y="626"/>
              </a:cxn>
              <a:cxn ang="0">
                <a:pos x="1703" y="526"/>
              </a:cxn>
              <a:cxn ang="0">
                <a:pos x="1861" y="234"/>
              </a:cxn>
              <a:cxn ang="0">
                <a:pos x="1711" y="142"/>
              </a:cxn>
              <a:cxn ang="0">
                <a:pos x="1469" y="384"/>
              </a:cxn>
            </a:cxnLst>
            <a:rect l="0" t="0" r="r" b="b"/>
            <a:pathLst>
              <a:path w="2312" h="2313">
                <a:moveTo>
                  <a:pt x="1469" y="384"/>
                </a:moveTo>
                <a:lnTo>
                  <a:pt x="1285" y="342"/>
                </a:lnTo>
                <a:lnTo>
                  <a:pt x="1260" y="0"/>
                </a:lnTo>
                <a:lnTo>
                  <a:pt x="1035" y="17"/>
                </a:lnTo>
                <a:lnTo>
                  <a:pt x="1018" y="342"/>
                </a:lnTo>
                <a:lnTo>
                  <a:pt x="868" y="393"/>
                </a:lnTo>
                <a:lnTo>
                  <a:pt x="651" y="117"/>
                </a:lnTo>
                <a:lnTo>
                  <a:pt x="501" y="201"/>
                </a:lnTo>
                <a:lnTo>
                  <a:pt x="643" y="509"/>
                </a:lnTo>
                <a:lnTo>
                  <a:pt x="543" y="610"/>
                </a:lnTo>
                <a:lnTo>
                  <a:pt x="217" y="493"/>
                </a:lnTo>
                <a:lnTo>
                  <a:pt x="142" y="618"/>
                </a:lnTo>
                <a:lnTo>
                  <a:pt x="392" y="835"/>
                </a:lnTo>
                <a:lnTo>
                  <a:pt x="351" y="1002"/>
                </a:lnTo>
                <a:lnTo>
                  <a:pt x="8" y="1027"/>
                </a:lnTo>
                <a:lnTo>
                  <a:pt x="0" y="1211"/>
                </a:lnTo>
                <a:lnTo>
                  <a:pt x="351" y="1261"/>
                </a:lnTo>
                <a:lnTo>
                  <a:pt x="384" y="1419"/>
                </a:lnTo>
                <a:lnTo>
                  <a:pt x="125" y="1653"/>
                </a:lnTo>
                <a:lnTo>
                  <a:pt x="217" y="1795"/>
                </a:lnTo>
                <a:lnTo>
                  <a:pt x="509" y="1661"/>
                </a:lnTo>
                <a:lnTo>
                  <a:pt x="618" y="1770"/>
                </a:lnTo>
                <a:lnTo>
                  <a:pt x="467" y="2045"/>
                </a:lnTo>
                <a:lnTo>
                  <a:pt x="609" y="2162"/>
                </a:lnTo>
                <a:lnTo>
                  <a:pt x="868" y="1912"/>
                </a:lnTo>
                <a:lnTo>
                  <a:pt x="1018" y="1962"/>
                </a:lnTo>
                <a:lnTo>
                  <a:pt x="1052" y="2304"/>
                </a:lnTo>
                <a:lnTo>
                  <a:pt x="1277" y="2313"/>
                </a:lnTo>
                <a:lnTo>
                  <a:pt x="1302" y="1954"/>
                </a:lnTo>
                <a:lnTo>
                  <a:pt x="1494" y="1904"/>
                </a:lnTo>
                <a:lnTo>
                  <a:pt x="1720" y="2154"/>
                </a:lnTo>
                <a:lnTo>
                  <a:pt x="1870" y="2062"/>
                </a:lnTo>
                <a:lnTo>
                  <a:pt x="1720" y="1762"/>
                </a:lnTo>
                <a:lnTo>
                  <a:pt x="1820" y="1636"/>
                </a:lnTo>
                <a:lnTo>
                  <a:pt x="2120" y="1778"/>
                </a:lnTo>
                <a:lnTo>
                  <a:pt x="2212" y="1620"/>
                </a:lnTo>
                <a:lnTo>
                  <a:pt x="1937" y="1419"/>
                </a:lnTo>
                <a:lnTo>
                  <a:pt x="1970" y="1244"/>
                </a:lnTo>
                <a:lnTo>
                  <a:pt x="2312" y="1211"/>
                </a:lnTo>
                <a:lnTo>
                  <a:pt x="2304" y="1035"/>
                </a:lnTo>
                <a:lnTo>
                  <a:pt x="1962" y="985"/>
                </a:lnTo>
                <a:lnTo>
                  <a:pt x="1928" y="852"/>
                </a:lnTo>
                <a:lnTo>
                  <a:pt x="2204" y="660"/>
                </a:lnTo>
                <a:lnTo>
                  <a:pt x="2112" y="501"/>
                </a:lnTo>
                <a:lnTo>
                  <a:pt x="1803" y="626"/>
                </a:lnTo>
                <a:lnTo>
                  <a:pt x="1703" y="526"/>
                </a:lnTo>
                <a:lnTo>
                  <a:pt x="1861" y="234"/>
                </a:lnTo>
                <a:lnTo>
                  <a:pt x="1711" y="142"/>
                </a:lnTo>
                <a:lnTo>
                  <a:pt x="1469" y="384"/>
                </a:lnTo>
                <a:close/>
              </a:path>
            </a:pathLst>
          </a:custGeom>
          <a:gradFill rotWithShape="0">
            <a:gsLst>
              <a:gs pos="0">
                <a:schemeClr val="bg1"/>
              </a:gs>
              <a:gs pos="100000">
                <a:schemeClr val="bg2"/>
              </a:gs>
            </a:gsLst>
            <a:lin ang="2700000" scaled="1"/>
          </a:gradFill>
          <a:ln w="9525">
            <a:noFill/>
            <a:round/>
            <a:headEnd/>
            <a:tailEnd/>
          </a:ln>
          <a:effectLst/>
        </p:spPr>
        <p:txBody>
          <a:bodyPr wrap="none" anchor="ctr"/>
          <a:lstStyle/>
          <a:p>
            <a:pPr>
              <a:defRPr/>
            </a:pPr>
            <a:endParaRPr lang="it-IT">
              <a:latin typeface="Arial Narrow" pitchFamily="34" charset="0"/>
              <a:ea typeface="+mn-ea"/>
            </a:endParaRPr>
          </a:p>
        </p:txBody>
      </p:sp>
      <p:sp>
        <p:nvSpPr>
          <p:cNvPr id="11" name="Freeform 11"/>
          <p:cNvSpPr>
            <a:spLocks/>
          </p:cNvSpPr>
          <p:nvPr/>
        </p:nvSpPr>
        <p:spPr bwMode="hidden">
          <a:xfrm>
            <a:off x="7146925" y="2555875"/>
            <a:ext cx="2008188" cy="3997325"/>
          </a:xfrm>
          <a:custGeom>
            <a:avLst/>
            <a:gdLst/>
            <a:ahLst/>
            <a:cxnLst>
              <a:cxn ang="0">
                <a:pos x="1265" y="0"/>
              </a:cxn>
              <a:cxn ang="0">
                <a:pos x="1128" y="18"/>
              </a:cxn>
              <a:cxn ang="0">
                <a:pos x="1110" y="372"/>
              </a:cxn>
              <a:cxn ang="0">
                <a:pos x="946" y="428"/>
              </a:cxn>
              <a:cxn ang="0">
                <a:pos x="710" y="127"/>
              </a:cxn>
              <a:cxn ang="0">
                <a:pos x="546" y="219"/>
              </a:cxn>
              <a:cxn ang="0">
                <a:pos x="701" y="555"/>
              </a:cxn>
              <a:cxn ang="0">
                <a:pos x="592" y="665"/>
              </a:cxn>
              <a:cxn ang="0">
                <a:pos x="237" y="537"/>
              </a:cxn>
              <a:cxn ang="0">
                <a:pos x="155" y="674"/>
              </a:cxn>
              <a:cxn ang="0">
                <a:pos x="427" y="911"/>
              </a:cxn>
              <a:cxn ang="0">
                <a:pos x="383" y="1093"/>
              </a:cxn>
              <a:cxn ang="0">
                <a:pos x="9" y="1121"/>
              </a:cxn>
              <a:cxn ang="0">
                <a:pos x="0" y="1322"/>
              </a:cxn>
              <a:cxn ang="0">
                <a:pos x="383" y="1376"/>
              </a:cxn>
              <a:cxn ang="0">
                <a:pos x="419" y="1549"/>
              </a:cxn>
              <a:cxn ang="0">
                <a:pos x="136" y="1804"/>
              </a:cxn>
              <a:cxn ang="0">
                <a:pos x="237" y="1959"/>
              </a:cxn>
              <a:cxn ang="0">
                <a:pos x="555" y="1813"/>
              </a:cxn>
              <a:cxn ang="0">
                <a:pos x="674" y="1932"/>
              </a:cxn>
              <a:cxn ang="0">
                <a:pos x="509" y="2232"/>
              </a:cxn>
              <a:cxn ang="0">
                <a:pos x="664" y="2360"/>
              </a:cxn>
              <a:cxn ang="0">
                <a:pos x="946" y="2087"/>
              </a:cxn>
              <a:cxn ang="0">
                <a:pos x="1110" y="2142"/>
              </a:cxn>
              <a:cxn ang="0">
                <a:pos x="1147" y="2515"/>
              </a:cxn>
              <a:cxn ang="0">
                <a:pos x="1265" y="2518"/>
              </a:cxn>
              <a:cxn ang="0">
                <a:pos x="1265" y="0"/>
              </a:cxn>
            </a:cxnLst>
            <a:rect l="0" t="0" r="r" b="b"/>
            <a:pathLst>
              <a:path w="1265" h="2518">
                <a:moveTo>
                  <a:pt x="1265" y="0"/>
                </a:moveTo>
                <a:lnTo>
                  <a:pt x="1128" y="18"/>
                </a:lnTo>
                <a:lnTo>
                  <a:pt x="1110" y="372"/>
                </a:lnTo>
                <a:lnTo>
                  <a:pt x="946" y="428"/>
                </a:lnTo>
                <a:lnTo>
                  <a:pt x="710" y="127"/>
                </a:lnTo>
                <a:lnTo>
                  <a:pt x="546" y="219"/>
                </a:lnTo>
                <a:lnTo>
                  <a:pt x="701" y="555"/>
                </a:lnTo>
                <a:lnTo>
                  <a:pt x="592" y="665"/>
                </a:lnTo>
                <a:lnTo>
                  <a:pt x="237" y="537"/>
                </a:lnTo>
                <a:lnTo>
                  <a:pt x="155" y="674"/>
                </a:lnTo>
                <a:lnTo>
                  <a:pt x="427" y="911"/>
                </a:lnTo>
                <a:lnTo>
                  <a:pt x="383" y="1093"/>
                </a:lnTo>
                <a:lnTo>
                  <a:pt x="9" y="1121"/>
                </a:lnTo>
                <a:lnTo>
                  <a:pt x="0" y="1322"/>
                </a:lnTo>
                <a:lnTo>
                  <a:pt x="383" y="1376"/>
                </a:lnTo>
                <a:lnTo>
                  <a:pt x="419" y="1549"/>
                </a:lnTo>
                <a:lnTo>
                  <a:pt x="136" y="1804"/>
                </a:lnTo>
                <a:lnTo>
                  <a:pt x="237" y="1959"/>
                </a:lnTo>
                <a:lnTo>
                  <a:pt x="555" y="1813"/>
                </a:lnTo>
                <a:lnTo>
                  <a:pt x="674" y="1932"/>
                </a:lnTo>
                <a:lnTo>
                  <a:pt x="509" y="2232"/>
                </a:lnTo>
                <a:lnTo>
                  <a:pt x="664" y="2360"/>
                </a:lnTo>
                <a:lnTo>
                  <a:pt x="946" y="2087"/>
                </a:lnTo>
                <a:lnTo>
                  <a:pt x="1110" y="2142"/>
                </a:lnTo>
                <a:lnTo>
                  <a:pt x="1147" y="2515"/>
                </a:lnTo>
                <a:lnTo>
                  <a:pt x="1265" y="2518"/>
                </a:lnTo>
                <a:lnTo>
                  <a:pt x="1265" y="0"/>
                </a:lnTo>
                <a:close/>
              </a:path>
            </a:pathLst>
          </a:custGeom>
          <a:gradFill rotWithShape="0">
            <a:gsLst>
              <a:gs pos="0">
                <a:schemeClr val="bg1"/>
              </a:gs>
              <a:gs pos="100000">
                <a:schemeClr val="accent2"/>
              </a:gs>
            </a:gsLst>
            <a:lin ang="0" scaled="1"/>
          </a:gradFill>
          <a:ln w="9525">
            <a:noFill/>
            <a:round/>
            <a:headEnd/>
            <a:tailEnd/>
          </a:ln>
          <a:effectLst/>
        </p:spPr>
        <p:txBody>
          <a:bodyPr wrap="none" anchor="ctr"/>
          <a:lstStyle/>
          <a:p>
            <a:pPr>
              <a:defRPr/>
            </a:pPr>
            <a:endParaRPr lang="it-IT">
              <a:latin typeface="Arial Narrow" pitchFamily="34" charset="0"/>
              <a:ea typeface="+mn-ea"/>
            </a:endParaRPr>
          </a:p>
        </p:txBody>
      </p:sp>
      <p:sp>
        <p:nvSpPr>
          <p:cNvPr id="12" name="Freeform 12"/>
          <p:cNvSpPr>
            <a:spLocks/>
          </p:cNvSpPr>
          <p:nvPr/>
        </p:nvSpPr>
        <p:spPr bwMode="hidden">
          <a:xfrm rot="16200000">
            <a:off x="3977481" y="-853281"/>
            <a:ext cx="1722438" cy="3429000"/>
          </a:xfrm>
          <a:custGeom>
            <a:avLst/>
            <a:gdLst/>
            <a:ahLst/>
            <a:cxnLst>
              <a:cxn ang="0">
                <a:pos x="1265" y="0"/>
              </a:cxn>
              <a:cxn ang="0">
                <a:pos x="1128" y="18"/>
              </a:cxn>
              <a:cxn ang="0">
                <a:pos x="1110" y="372"/>
              </a:cxn>
              <a:cxn ang="0">
                <a:pos x="946" y="428"/>
              </a:cxn>
              <a:cxn ang="0">
                <a:pos x="710" y="127"/>
              </a:cxn>
              <a:cxn ang="0">
                <a:pos x="546" y="219"/>
              </a:cxn>
              <a:cxn ang="0">
                <a:pos x="701" y="555"/>
              </a:cxn>
              <a:cxn ang="0">
                <a:pos x="592" y="665"/>
              </a:cxn>
              <a:cxn ang="0">
                <a:pos x="237" y="537"/>
              </a:cxn>
              <a:cxn ang="0">
                <a:pos x="155" y="674"/>
              </a:cxn>
              <a:cxn ang="0">
                <a:pos x="427" y="911"/>
              </a:cxn>
              <a:cxn ang="0">
                <a:pos x="383" y="1093"/>
              </a:cxn>
              <a:cxn ang="0">
                <a:pos x="9" y="1121"/>
              </a:cxn>
              <a:cxn ang="0">
                <a:pos x="0" y="1322"/>
              </a:cxn>
              <a:cxn ang="0">
                <a:pos x="383" y="1376"/>
              </a:cxn>
              <a:cxn ang="0">
                <a:pos x="419" y="1549"/>
              </a:cxn>
              <a:cxn ang="0">
                <a:pos x="136" y="1804"/>
              </a:cxn>
              <a:cxn ang="0">
                <a:pos x="237" y="1959"/>
              </a:cxn>
              <a:cxn ang="0">
                <a:pos x="555" y="1813"/>
              </a:cxn>
              <a:cxn ang="0">
                <a:pos x="674" y="1932"/>
              </a:cxn>
              <a:cxn ang="0">
                <a:pos x="509" y="2232"/>
              </a:cxn>
              <a:cxn ang="0">
                <a:pos x="664" y="2360"/>
              </a:cxn>
              <a:cxn ang="0">
                <a:pos x="946" y="2087"/>
              </a:cxn>
              <a:cxn ang="0">
                <a:pos x="1110" y="2142"/>
              </a:cxn>
              <a:cxn ang="0">
                <a:pos x="1147" y="2515"/>
              </a:cxn>
              <a:cxn ang="0">
                <a:pos x="1265" y="2518"/>
              </a:cxn>
              <a:cxn ang="0">
                <a:pos x="1265" y="0"/>
              </a:cxn>
            </a:cxnLst>
            <a:rect l="0" t="0" r="r" b="b"/>
            <a:pathLst>
              <a:path w="1265" h="2518">
                <a:moveTo>
                  <a:pt x="1265" y="0"/>
                </a:moveTo>
                <a:lnTo>
                  <a:pt x="1128" y="18"/>
                </a:lnTo>
                <a:lnTo>
                  <a:pt x="1110" y="372"/>
                </a:lnTo>
                <a:lnTo>
                  <a:pt x="946" y="428"/>
                </a:lnTo>
                <a:lnTo>
                  <a:pt x="710" y="127"/>
                </a:lnTo>
                <a:lnTo>
                  <a:pt x="546" y="219"/>
                </a:lnTo>
                <a:lnTo>
                  <a:pt x="701" y="555"/>
                </a:lnTo>
                <a:lnTo>
                  <a:pt x="592" y="665"/>
                </a:lnTo>
                <a:lnTo>
                  <a:pt x="237" y="537"/>
                </a:lnTo>
                <a:lnTo>
                  <a:pt x="155" y="674"/>
                </a:lnTo>
                <a:lnTo>
                  <a:pt x="427" y="911"/>
                </a:lnTo>
                <a:lnTo>
                  <a:pt x="383" y="1093"/>
                </a:lnTo>
                <a:lnTo>
                  <a:pt x="9" y="1121"/>
                </a:lnTo>
                <a:lnTo>
                  <a:pt x="0" y="1322"/>
                </a:lnTo>
                <a:lnTo>
                  <a:pt x="383" y="1376"/>
                </a:lnTo>
                <a:lnTo>
                  <a:pt x="419" y="1549"/>
                </a:lnTo>
                <a:lnTo>
                  <a:pt x="136" y="1804"/>
                </a:lnTo>
                <a:lnTo>
                  <a:pt x="237" y="1959"/>
                </a:lnTo>
                <a:lnTo>
                  <a:pt x="555" y="1813"/>
                </a:lnTo>
                <a:lnTo>
                  <a:pt x="674" y="1932"/>
                </a:lnTo>
                <a:lnTo>
                  <a:pt x="509" y="2232"/>
                </a:lnTo>
                <a:lnTo>
                  <a:pt x="664" y="2360"/>
                </a:lnTo>
                <a:lnTo>
                  <a:pt x="946" y="2087"/>
                </a:lnTo>
                <a:lnTo>
                  <a:pt x="1110" y="2142"/>
                </a:lnTo>
                <a:lnTo>
                  <a:pt x="1147" y="2515"/>
                </a:lnTo>
                <a:lnTo>
                  <a:pt x="1265" y="2518"/>
                </a:lnTo>
                <a:lnTo>
                  <a:pt x="1265" y="0"/>
                </a:lnTo>
                <a:close/>
              </a:path>
            </a:pathLst>
          </a:custGeom>
          <a:gradFill rotWithShape="0">
            <a:gsLst>
              <a:gs pos="0">
                <a:schemeClr val="bg1"/>
              </a:gs>
              <a:gs pos="100000">
                <a:schemeClr val="accent2"/>
              </a:gs>
            </a:gsLst>
            <a:lin ang="0" scaled="1"/>
          </a:gradFill>
          <a:ln w="9525">
            <a:noFill/>
            <a:round/>
            <a:headEnd/>
            <a:tailEnd/>
          </a:ln>
          <a:effectLst/>
        </p:spPr>
        <p:txBody>
          <a:bodyPr wrap="none" anchor="ctr"/>
          <a:lstStyle/>
          <a:p>
            <a:pPr>
              <a:defRPr/>
            </a:pPr>
            <a:endParaRPr lang="it-IT">
              <a:latin typeface="Arial Narrow" pitchFamily="34" charset="0"/>
              <a:ea typeface="+mn-ea"/>
            </a:endParaRPr>
          </a:p>
        </p:txBody>
      </p:sp>
      <p:pic>
        <p:nvPicPr>
          <p:cNvPr id="13" name="Picture 13" descr="Facbanna"/>
          <p:cNvPicPr>
            <a:picLocks noChangeAspect="1" noChangeArrowheads="1"/>
          </p:cNvPicPr>
          <p:nvPr/>
        </p:nvPicPr>
        <p:blipFill>
          <a:blip r:embed="rId2"/>
          <a:srcRect/>
          <a:stretch>
            <a:fillRect/>
          </a:stretch>
        </p:blipFill>
        <p:spPr bwMode="invGray">
          <a:xfrm>
            <a:off x="3175" y="-3175"/>
            <a:ext cx="803275" cy="6858000"/>
          </a:xfrm>
          <a:prstGeom prst="rect">
            <a:avLst/>
          </a:prstGeom>
          <a:noFill/>
          <a:ln w="9525">
            <a:noFill/>
            <a:miter lim="800000"/>
            <a:headEnd/>
            <a:tailEnd/>
          </a:ln>
        </p:spPr>
      </p:pic>
      <p:pic>
        <p:nvPicPr>
          <p:cNvPr id="14" name="Picture 2"/>
          <p:cNvPicPr>
            <a:picLocks noChangeAspect="1" noChangeArrowheads="1"/>
          </p:cNvPicPr>
          <p:nvPr userDrawn="1"/>
        </p:nvPicPr>
        <p:blipFill>
          <a:blip r:embed="rId3"/>
          <a:srcRect/>
          <a:stretch>
            <a:fillRect/>
          </a:stretch>
        </p:blipFill>
        <p:spPr bwMode="auto">
          <a:xfrm>
            <a:off x="0" y="0"/>
            <a:ext cx="1349375" cy="647700"/>
          </a:xfrm>
          <a:prstGeom prst="rect">
            <a:avLst/>
          </a:prstGeom>
          <a:noFill/>
          <a:ln w="9525">
            <a:noFill/>
            <a:miter lim="800000"/>
            <a:headEnd/>
            <a:tailEnd/>
          </a:ln>
        </p:spPr>
      </p:pic>
      <p:sp>
        <p:nvSpPr>
          <p:cNvPr id="537614" name="Rectangle 14"/>
          <p:cNvSpPr>
            <a:spLocks noGrp="1" noChangeArrowheads="1"/>
          </p:cNvSpPr>
          <p:nvPr>
            <p:ph type="ctrTitle"/>
          </p:nvPr>
        </p:nvSpPr>
        <p:spPr>
          <a:xfrm>
            <a:off x="1143000" y="2286000"/>
            <a:ext cx="7772400" cy="1143000"/>
          </a:xfrm>
        </p:spPr>
        <p:txBody>
          <a:bodyPr/>
          <a:lstStyle>
            <a:lvl1pPr>
              <a:defRPr/>
            </a:lvl1pPr>
          </a:lstStyle>
          <a:p>
            <a:r>
              <a:rPr lang="it-IT"/>
              <a:t>Fare clic per modificare lo stile del titolo dello schema</a:t>
            </a:r>
          </a:p>
        </p:txBody>
      </p:sp>
      <p:sp>
        <p:nvSpPr>
          <p:cNvPr id="537615" name="Rectangle 15"/>
          <p:cNvSpPr>
            <a:spLocks noGrp="1" noChangeArrowheads="1"/>
          </p:cNvSpPr>
          <p:nvPr>
            <p:ph type="subTitle" idx="1"/>
          </p:nvPr>
        </p:nvSpPr>
        <p:spPr>
          <a:xfrm>
            <a:off x="2133600" y="4114800"/>
            <a:ext cx="6400800" cy="1752600"/>
          </a:xfrm>
        </p:spPr>
        <p:txBody>
          <a:bodyPr/>
          <a:lstStyle>
            <a:lvl1pPr marL="0" indent="0">
              <a:buFont typeface="Wingdings" pitchFamily="2" charset="2"/>
              <a:buNone/>
              <a:defRPr/>
            </a:lvl1pPr>
          </a:lstStyle>
          <a:p>
            <a:r>
              <a:rPr lang="it-IT"/>
              <a:t>Fare clic per modificare lo stile del sottotitolo dello schema</a:t>
            </a:r>
          </a:p>
        </p:txBody>
      </p:sp>
      <p:sp>
        <p:nvSpPr>
          <p:cNvPr id="15" name="Rectangle 16"/>
          <p:cNvSpPr>
            <a:spLocks noGrp="1" noChangeArrowheads="1"/>
          </p:cNvSpPr>
          <p:nvPr>
            <p:ph type="dt" sz="half" idx="10"/>
          </p:nvPr>
        </p:nvSpPr>
        <p:spPr>
          <a:xfrm>
            <a:off x="1143000" y="6248400"/>
            <a:ext cx="1905000" cy="457200"/>
          </a:xfrm>
        </p:spPr>
        <p:txBody>
          <a:bodyPr/>
          <a:lstStyle>
            <a:lvl1pPr>
              <a:defRPr/>
            </a:lvl1pPr>
          </a:lstStyle>
          <a:p>
            <a:pPr>
              <a:defRPr/>
            </a:pPr>
            <a:endParaRPr lang="it-IT"/>
          </a:p>
        </p:txBody>
      </p:sp>
      <p:sp>
        <p:nvSpPr>
          <p:cNvPr id="16" name="Rectangle 17"/>
          <p:cNvSpPr>
            <a:spLocks noGrp="1" noChangeArrowheads="1"/>
          </p:cNvSpPr>
          <p:nvPr>
            <p:ph type="ftr" sz="quarter" idx="11"/>
          </p:nvPr>
        </p:nvSpPr>
        <p:spPr>
          <a:xfrm>
            <a:off x="3581400" y="6248400"/>
            <a:ext cx="2895600" cy="457200"/>
          </a:xfrm>
        </p:spPr>
        <p:txBody>
          <a:bodyPr/>
          <a:lstStyle>
            <a:lvl1pPr>
              <a:defRPr/>
            </a:lvl1pPr>
          </a:lstStyle>
          <a:p>
            <a:pPr>
              <a:defRPr/>
            </a:pPr>
            <a:endParaRPr lang="it-IT"/>
          </a:p>
        </p:txBody>
      </p:sp>
      <p:sp>
        <p:nvSpPr>
          <p:cNvPr id="17" name="Rectangle 18"/>
          <p:cNvSpPr>
            <a:spLocks noGrp="1" noChangeArrowheads="1"/>
          </p:cNvSpPr>
          <p:nvPr>
            <p:ph type="sldNum" sz="quarter" idx="12"/>
          </p:nvPr>
        </p:nvSpPr>
        <p:spPr>
          <a:xfrm>
            <a:off x="7010400" y="6248400"/>
            <a:ext cx="1905000" cy="457200"/>
          </a:xfrm>
        </p:spPr>
        <p:txBody>
          <a:bodyPr/>
          <a:lstStyle>
            <a:lvl1pPr>
              <a:defRPr/>
            </a:lvl1pPr>
          </a:lstStyle>
          <a:p>
            <a:fld id="{7E332F2B-14F7-4F16-9ED8-EFB196B9580B}" type="slidenum">
              <a:rPr lang="it-IT"/>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15"/>
          <p:cNvSpPr>
            <a:spLocks noGrp="1" noChangeArrowheads="1"/>
          </p:cNvSpPr>
          <p:nvPr>
            <p:ph type="dt" sz="half" idx="10"/>
          </p:nvPr>
        </p:nvSpPr>
        <p:spPr>
          <a:ln/>
        </p:spPr>
        <p:txBody>
          <a:bodyPr/>
          <a:lstStyle>
            <a:lvl1pPr>
              <a:defRPr/>
            </a:lvl1pPr>
          </a:lstStyle>
          <a:p>
            <a:pPr>
              <a:defRPr/>
            </a:pPr>
            <a:endParaRPr lang="it-IT"/>
          </a:p>
        </p:txBody>
      </p:sp>
      <p:sp>
        <p:nvSpPr>
          <p:cNvPr id="5" name="Rectangle 16"/>
          <p:cNvSpPr>
            <a:spLocks noGrp="1" noChangeArrowheads="1"/>
          </p:cNvSpPr>
          <p:nvPr>
            <p:ph type="ftr" sz="quarter" idx="11"/>
          </p:nvPr>
        </p:nvSpPr>
        <p:spPr>
          <a:ln/>
        </p:spPr>
        <p:txBody>
          <a:bodyPr/>
          <a:lstStyle>
            <a:lvl1pPr>
              <a:defRPr/>
            </a:lvl1pPr>
          </a:lstStyle>
          <a:p>
            <a:pPr>
              <a:defRPr/>
            </a:pPr>
            <a:endParaRPr lang="it-IT"/>
          </a:p>
        </p:txBody>
      </p:sp>
      <p:sp>
        <p:nvSpPr>
          <p:cNvPr id="6" name="Rectangle 17"/>
          <p:cNvSpPr>
            <a:spLocks noGrp="1" noChangeArrowheads="1"/>
          </p:cNvSpPr>
          <p:nvPr>
            <p:ph type="sldNum" sz="quarter" idx="12"/>
          </p:nvPr>
        </p:nvSpPr>
        <p:spPr>
          <a:ln/>
        </p:spPr>
        <p:txBody>
          <a:bodyPr/>
          <a:lstStyle>
            <a:lvl1pPr>
              <a:defRPr/>
            </a:lvl1pPr>
          </a:lstStyle>
          <a:p>
            <a:fld id="{C3D26332-243F-4452-9482-44C2F32A5C1A}" type="slidenum">
              <a:rPr lang="it-IT"/>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896100" y="304800"/>
            <a:ext cx="1943100" cy="5486400"/>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1066800" y="304800"/>
            <a:ext cx="5676900" cy="5486400"/>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15"/>
          <p:cNvSpPr>
            <a:spLocks noGrp="1" noChangeArrowheads="1"/>
          </p:cNvSpPr>
          <p:nvPr>
            <p:ph type="dt" sz="half" idx="10"/>
          </p:nvPr>
        </p:nvSpPr>
        <p:spPr>
          <a:ln/>
        </p:spPr>
        <p:txBody>
          <a:bodyPr/>
          <a:lstStyle>
            <a:lvl1pPr>
              <a:defRPr/>
            </a:lvl1pPr>
          </a:lstStyle>
          <a:p>
            <a:pPr>
              <a:defRPr/>
            </a:pPr>
            <a:endParaRPr lang="it-IT"/>
          </a:p>
        </p:txBody>
      </p:sp>
      <p:sp>
        <p:nvSpPr>
          <p:cNvPr id="5" name="Rectangle 16"/>
          <p:cNvSpPr>
            <a:spLocks noGrp="1" noChangeArrowheads="1"/>
          </p:cNvSpPr>
          <p:nvPr>
            <p:ph type="ftr" sz="quarter" idx="11"/>
          </p:nvPr>
        </p:nvSpPr>
        <p:spPr>
          <a:ln/>
        </p:spPr>
        <p:txBody>
          <a:bodyPr/>
          <a:lstStyle>
            <a:lvl1pPr>
              <a:defRPr/>
            </a:lvl1pPr>
          </a:lstStyle>
          <a:p>
            <a:pPr>
              <a:defRPr/>
            </a:pPr>
            <a:endParaRPr lang="it-IT"/>
          </a:p>
        </p:txBody>
      </p:sp>
      <p:sp>
        <p:nvSpPr>
          <p:cNvPr id="6" name="Rectangle 17"/>
          <p:cNvSpPr>
            <a:spLocks noGrp="1" noChangeArrowheads="1"/>
          </p:cNvSpPr>
          <p:nvPr>
            <p:ph type="sldNum" sz="quarter" idx="12"/>
          </p:nvPr>
        </p:nvSpPr>
        <p:spPr>
          <a:ln/>
        </p:spPr>
        <p:txBody>
          <a:bodyPr/>
          <a:lstStyle>
            <a:lvl1pPr>
              <a:defRPr/>
            </a:lvl1pPr>
          </a:lstStyle>
          <a:p>
            <a:fld id="{B3DA8ED7-3537-44A5-A961-3E5C1FD16B3E}" type="slidenum">
              <a:rPr lang="it-IT"/>
              <a:pPr/>
              <a:t>‹N›</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cSld name="Titolo, ClipArt e testo">
    <p:spTree>
      <p:nvGrpSpPr>
        <p:cNvPr id="1" name=""/>
        <p:cNvGrpSpPr/>
        <p:nvPr/>
      </p:nvGrpSpPr>
      <p:grpSpPr>
        <a:xfrm>
          <a:off x="0" y="0"/>
          <a:ext cx="0" cy="0"/>
          <a:chOff x="0" y="0"/>
          <a:chExt cx="0" cy="0"/>
        </a:xfrm>
      </p:grpSpPr>
      <p:sp>
        <p:nvSpPr>
          <p:cNvPr id="2" name="Titolo 1"/>
          <p:cNvSpPr>
            <a:spLocks noGrp="1"/>
          </p:cNvSpPr>
          <p:nvPr>
            <p:ph type="title"/>
          </p:nvPr>
        </p:nvSpPr>
        <p:spPr>
          <a:xfrm>
            <a:off x="381000" y="254000"/>
            <a:ext cx="7623175" cy="838200"/>
          </a:xfrm>
        </p:spPr>
        <p:txBody>
          <a:bodyPr/>
          <a:lstStyle/>
          <a:p>
            <a:r>
              <a:rPr lang="it-IT" smtClean="0"/>
              <a:t>Fare clic per modificare stile</a:t>
            </a:r>
            <a:endParaRPr lang="it-IT"/>
          </a:p>
        </p:txBody>
      </p:sp>
      <p:sp>
        <p:nvSpPr>
          <p:cNvPr id="3" name="Segnaposto ClipArt 2"/>
          <p:cNvSpPr>
            <a:spLocks noGrp="1"/>
          </p:cNvSpPr>
          <p:nvPr>
            <p:ph type="clipArt" sz="half" idx="1"/>
          </p:nvPr>
        </p:nvSpPr>
        <p:spPr>
          <a:xfrm>
            <a:off x="455613" y="1965325"/>
            <a:ext cx="4035425" cy="3571875"/>
          </a:xfrm>
        </p:spPr>
        <p:txBody>
          <a:bodyPr/>
          <a:lstStyle/>
          <a:p>
            <a:pPr lvl="0"/>
            <a:endParaRPr lang="it-IT" noProof="0"/>
          </a:p>
        </p:txBody>
      </p:sp>
      <p:sp>
        <p:nvSpPr>
          <p:cNvPr id="4" name="Segnaposto testo 3"/>
          <p:cNvSpPr>
            <a:spLocks noGrp="1"/>
          </p:cNvSpPr>
          <p:nvPr>
            <p:ph type="body" sz="half" idx="2"/>
          </p:nvPr>
        </p:nvSpPr>
        <p:spPr>
          <a:xfrm>
            <a:off x="4643438" y="1965325"/>
            <a:ext cx="4037012" cy="3571875"/>
          </a:xfrm>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srcRect/>
          <a:stretch>
            <a:fillRect/>
          </a:stretch>
        </p:blipFill>
        <p:spPr bwMode="auto">
          <a:xfrm>
            <a:off x="0" y="0"/>
            <a:ext cx="1349375" cy="647700"/>
          </a:xfrm>
          <a:prstGeom prst="rect">
            <a:avLst/>
          </a:prstGeom>
          <a:noFill/>
          <a:ln w="9525">
            <a:noFill/>
            <a:miter lim="800000"/>
            <a:headEnd/>
            <a:tailEnd/>
          </a:ln>
        </p:spPr>
      </p:pic>
      <p:sp>
        <p:nvSpPr>
          <p:cNvPr id="2" name="Titolo 1"/>
          <p:cNvSpPr>
            <a:spLocks noGrp="1"/>
          </p:cNvSpPr>
          <p:nvPr>
            <p:ph type="title"/>
          </p:nvPr>
        </p:nvSpPr>
        <p:spPr/>
        <p:txBody>
          <a:bodyPr/>
          <a:lstStyle/>
          <a:p>
            <a:r>
              <a:rPr lang="it-IT" dirty="0" smtClean="0"/>
              <a:t>Fare clic per modificare lo stile del titolo</a:t>
            </a:r>
            <a:endParaRPr lang="it-IT" dirty="0"/>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15"/>
          <p:cNvSpPr>
            <a:spLocks noGrp="1" noChangeArrowheads="1"/>
          </p:cNvSpPr>
          <p:nvPr>
            <p:ph type="dt" sz="half" idx="10"/>
          </p:nvPr>
        </p:nvSpPr>
        <p:spPr/>
        <p:txBody>
          <a:bodyPr/>
          <a:lstStyle>
            <a:lvl1pPr>
              <a:defRPr/>
            </a:lvl1pPr>
          </a:lstStyle>
          <a:p>
            <a:pPr>
              <a:defRPr/>
            </a:pPr>
            <a:endParaRPr lang="it-IT"/>
          </a:p>
        </p:txBody>
      </p:sp>
      <p:sp>
        <p:nvSpPr>
          <p:cNvPr id="6" name="Rectangle 16"/>
          <p:cNvSpPr>
            <a:spLocks noGrp="1" noChangeArrowheads="1"/>
          </p:cNvSpPr>
          <p:nvPr>
            <p:ph type="ftr" sz="quarter" idx="11"/>
          </p:nvPr>
        </p:nvSpPr>
        <p:spPr/>
        <p:txBody>
          <a:bodyPr/>
          <a:lstStyle>
            <a:lvl1pPr>
              <a:defRPr/>
            </a:lvl1pPr>
          </a:lstStyle>
          <a:p>
            <a:pPr>
              <a:defRPr/>
            </a:pPr>
            <a:endParaRPr lang="it-IT"/>
          </a:p>
        </p:txBody>
      </p:sp>
      <p:sp>
        <p:nvSpPr>
          <p:cNvPr id="7" name="Rectangle 17"/>
          <p:cNvSpPr>
            <a:spLocks noGrp="1" noChangeArrowheads="1"/>
          </p:cNvSpPr>
          <p:nvPr>
            <p:ph type="sldNum" sz="quarter" idx="12"/>
          </p:nvPr>
        </p:nvSpPr>
        <p:spPr/>
        <p:txBody>
          <a:bodyPr/>
          <a:lstStyle>
            <a:lvl1pPr>
              <a:defRPr/>
            </a:lvl1pPr>
          </a:lstStyle>
          <a:p>
            <a:fld id="{7E87DD4F-BF2F-43EA-9DF3-9778A5256599}" type="slidenum">
              <a:rPr lang="it-IT"/>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Rectangle 15"/>
          <p:cNvSpPr>
            <a:spLocks noGrp="1" noChangeArrowheads="1"/>
          </p:cNvSpPr>
          <p:nvPr>
            <p:ph type="dt" sz="half" idx="10"/>
          </p:nvPr>
        </p:nvSpPr>
        <p:spPr>
          <a:ln/>
        </p:spPr>
        <p:txBody>
          <a:bodyPr/>
          <a:lstStyle>
            <a:lvl1pPr>
              <a:defRPr/>
            </a:lvl1pPr>
          </a:lstStyle>
          <a:p>
            <a:pPr>
              <a:defRPr/>
            </a:pPr>
            <a:endParaRPr lang="it-IT"/>
          </a:p>
        </p:txBody>
      </p:sp>
      <p:sp>
        <p:nvSpPr>
          <p:cNvPr id="5" name="Rectangle 16"/>
          <p:cNvSpPr>
            <a:spLocks noGrp="1" noChangeArrowheads="1"/>
          </p:cNvSpPr>
          <p:nvPr>
            <p:ph type="ftr" sz="quarter" idx="11"/>
          </p:nvPr>
        </p:nvSpPr>
        <p:spPr>
          <a:ln/>
        </p:spPr>
        <p:txBody>
          <a:bodyPr/>
          <a:lstStyle>
            <a:lvl1pPr>
              <a:defRPr/>
            </a:lvl1pPr>
          </a:lstStyle>
          <a:p>
            <a:pPr>
              <a:defRPr/>
            </a:pPr>
            <a:endParaRPr lang="it-IT"/>
          </a:p>
        </p:txBody>
      </p:sp>
      <p:sp>
        <p:nvSpPr>
          <p:cNvPr id="6" name="Rectangle 17"/>
          <p:cNvSpPr>
            <a:spLocks noGrp="1" noChangeArrowheads="1"/>
          </p:cNvSpPr>
          <p:nvPr>
            <p:ph type="sldNum" sz="quarter" idx="12"/>
          </p:nvPr>
        </p:nvSpPr>
        <p:spPr>
          <a:ln/>
        </p:spPr>
        <p:txBody>
          <a:bodyPr/>
          <a:lstStyle>
            <a:lvl1pPr>
              <a:defRPr/>
            </a:lvl1pPr>
          </a:lstStyle>
          <a:p>
            <a:fld id="{FAE27CF9-A429-4E78-A855-D1F7A33CC7BE}" type="slidenum">
              <a:rPr lang="it-IT"/>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1066800" y="1676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5029200" y="1676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15"/>
          <p:cNvSpPr>
            <a:spLocks noGrp="1" noChangeArrowheads="1"/>
          </p:cNvSpPr>
          <p:nvPr>
            <p:ph type="dt" sz="half" idx="10"/>
          </p:nvPr>
        </p:nvSpPr>
        <p:spPr>
          <a:ln/>
        </p:spPr>
        <p:txBody>
          <a:bodyPr/>
          <a:lstStyle>
            <a:lvl1pPr>
              <a:defRPr/>
            </a:lvl1pPr>
          </a:lstStyle>
          <a:p>
            <a:pPr>
              <a:defRPr/>
            </a:pPr>
            <a:endParaRPr lang="it-IT"/>
          </a:p>
        </p:txBody>
      </p:sp>
      <p:sp>
        <p:nvSpPr>
          <p:cNvPr id="6" name="Rectangle 16"/>
          <p:cNvSpPr>
            <a:spLocks noGrp="1" noChangeArrowheads="1"/>
          </p:cNvSpPr>
          <p:nvPr>
            <p:ph type="ftr" sz="quarter" idx="11"/>
          </p:nvPr>
        </p:nvSpPr>
        <p:spPr>
          <a:ln/>
        </p:spPr>
        <p:txBody>
          <a:bodyPr/>
          <a:lstStyle>
            <a:lvl1pPr>
              <a:defRPr/>
            </a:lvl1pPr>
          </a:lstStyle>
          <a:p>
            <a:pPr>
              <a:defRPr/>
            </a:pPr>
            <a:endParaRPr lang="it-IT"/>
          </a:p>
        </p:txBody>
      </p:sp>
      <p:sp>
        <p:nvSpPr>
          <p:cNvPr id="7" name="Rectangle 17"/>
          <p:cNvSpPr>
            <a:spLocks noGrp="1" noChangeArrowheads="1"/>
          </p:cNvSpPr>
          <p:nvPr>
            <p:ph type="sldNum" sz="quarter" idx="12"/>
          </p:nvPr>
        </p:nvSpPr>
        <p:spPr>
          <a:ln/>
        </p:spPr>
        <p:txBody>
          <a:bodyPr/>
          <a:lstStyle>
            <a:lvl1pPr>
              <a:defRPr/>
            </a:lvl1pPr>
          </a:lstStyle>
          <a:p>
            <a:fld id="{9329EBF4-17EB-49C9-9034-422C1537FFB6}" type="slidenum">
              <a:rPr lang="it-IT"/>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Rectangle 15"/>
          <p:cNvSpPr>
            <a:spLocks noGrp="1" noChangeArrowheads="1"/>
          </p:cNvSpPr>
          <p:nvPr>
            <p:ph type="dt" sz="half" idx="10"/>
          </p:nvPr>
        </p:nvSpPr>
        <p:spPr>
          <a:ln/>
        </p:spPr>
        <p:txBody>
          <a:bodyPr/>
          <a:lstStyle>
            <a:lvl1pPr>
              <a:defRPr/>
            </a:lvl1pPr>
          </a:lstStyle>
          <a:p>
            <a:pPr>
              <a:defRPr/>
            </a:pPr>
            <a:endParaRPr lang="it-IT"/>
          </a:p>
        </p:txBody>
      </p:sp>
      <p:sp>
        <p:nvSpPr>
          <p:cNvPr id="8" name="Rectangle 16"/>
          <p:cNvSpPr>
            <a:spLocks noGrp="1" noChangeArrowheads="1"/>
          </p:cNvSpPr>
          <p:nvPr>
            <p:ph type="ftr" sz="quarter" idx="11"/>
          </p:nvPr>
        </p:nvSpPr>
        <p:spPr>
          <a:ln/>
        </p:spPr>
        <p:txBody>
          <a:bodyPr/>
          <a:lstStyle>
            <a:lvl1pPr>
              <a:defRPr/>
            </a:lvl1pPr>
          </a:lstStyle>
          <a:p>
            <a:pPr>
              <a:defRPr/>
            </a:pPr>
            <a:endParaRPr lang="it-IT"/>
          </a:p>
        </p:txBody>
      </p:sp>
      <p:sp>
        <p:nvSpPr>
          <p:cNvPr id="9" name="Rectangle 17"/>
          <p:cNvSpPr>
            <a:spLocks noGrp="1" noChangeArrowheads="1"/>
          </p:cNvSpPr>
          <p:nvPr>
            <p:ph type="sldNum" sz="quarter" idx="12"/>
          </p:nvPr>
        </p:nvSpPr>
        <p:spPr>
          <a:ln/>
        </p:spPr>
        <p:txBody>
          <a:bodyPr/>
          <a:lstStyle>
            <a:lvl1pPr>
              <a:defRPr/>
            </a:lvl1pPr>
          </a:lstStyle>
          <a:p>
            <a:fld id="{D15626AE-FF33-4A0B-913F-6917B84F863F}" type="slidenum">
              <a:rPr lang="it-IT"/>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Rectangle 15"/>
          <p:cNvSpPr>
            <a:spLocks noGrp="1" noChangeArrowheads="1"/>
          </p:cNvSpPr>
          <p:nvPr>
            <p:ph type="dt" sz="half" idx="10"/>
          </p:nvPr>
        </p:nvSpPr>
        <p:spPr>
          <a:ln/>
        </p:spPr>
        <p:txBody>
          <a:bodyPr/>
          <a:lstStyle>
            <a:lvl1pPr>
              <a:defRPr/>
            </a:lvl1pPr>
          </a:lstStyle>
          <a:p>
            <a:pPr>
              <a:defRPr/>
            </a:pPr>
            <a:endParaRPr lang="it-IT"/>
          </a:p>
        </p:txBody>
      </p:sp>
      <p:sp>
        <p:nvSpPr>
          <p:cNvPr id="4" name="Rectangle 16"/>
          <p:cNvSpPr>
            <a:spLocks noGrp="1" noChangeArrowheads="1"/>
          </p:cNvSpPr>
          <p:nvPr>
            <p:ph type="ftr" sz="quarter" idx="11"/>
          </p:nvPr>
        </p:nvSpPr>
        <p:spPr>
          <a:ln/>
        </p:spPr>
        <p:txBody>
          <a:bodyPr/>
          <a:lstStyle>
            <a:lvl1pPr>
              <a:defRPr/>
            </a:lvl1pPr>
          </a:lstStyle>
          <a:p>
            <a:pPr>
              <a:defRPr/>
            </a:pPr>
            <a:endParaRPr lang="it-IT"/>
          </a:p>
        </p:txBody>
      </p:sp>
      <p:sp>
        <p:nvSpPr>
          <p:cNvPr id="5" name="Rectangle 17"/>
          <p:cNvSpPr>
            <a:spLocks noGrp="1" noChangeArrowheads="1"/>
          </p:cNvSpPr>
          <p:nvPr>
            <p:ph type="sldNum" sz="quarter" idx="12"/>
          </p:nvPr>
        </p:nvSpPr>
        <p:spPr>
          <a:ln/>
        </p:spPr>
        <p:txBody>
          <a:bodyPr/>
          <a:lstStyle>
            <a:lvl1pPr>
              <a:defRPr/>
            </a:lvl1pPr>
          </a:lstStyle>
          <a:p>
            <a:fld id="{33800F90-D7FB-4F93-9A28-0B2393E64863}" type="slidenum">
              <a:rPr lang="it-IT"/>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15"/>
          <p:cNvSpPr>
            <a:spLocks noGrp="1" noChangeArrowheads="1"/>
          </p:cNvSpPr>
          <p:nvPr>
            <p:ph type="dt" sz="half" idx="10"/>
          </p:nvPr>
        </p:nvSpPr>
        <p:spPr>
          <a:ln/>
        </p:spPr>
        <p:txBody>
          <a:bodyPr/>
          <a:lstStyle>
            <a:lvl1pPr>
              <a:defRPr/>
            </a:lvl1pPr>
          </a:lstStyle>
          <a:p>
            <a:pPr>
              <a:defRPr/>
            </a:pPr>
            <a:endParaRPr lang="it-IT"/>
          </a:p>
        </p:txBody>
      </p:sp>
      <p:sp>
        <p:nvSpPr>
          <p:cNvPr id="3" name="Rectangle 16"/>
          <p:cNvSpPr>
            <a:spLocks noGrp="1" noChangeArrowheads="1"/>
          </p:cNvSpPr>
          <p:nvPr>
            <p:ph type="ftr" sz="quarter" idx="11"/>
          </p:nvPr>
        </p:nvSpPr>
        <p:spPr>
          <a:ln/>
        </p:spPr>
        <p:txBody>
          <a:bodyPr/>
          <a:lstStyle>
            <a:lvl1pPr>
              <a:defRPr/>
            </a:lvl1pPr>
          </a:lstStyle>
          <a:p>
            <a:pPr>
              <a:defRPr/>
            </a:pPr>
            <a:endParaRPr lang="it-IT"/>
          </a:p>
        </p:txBody>
      </p:sp>
      <p:sp>
        <p:nvSpPr>
          <p:cNvPr id="4" name="Rectangle 17"/>
          <p:cNvSpPr>
            <a:spLocks noGrp="1" noChangeArrowheads="1"/>
          </p:cNvSpPr>
          <p:nvPr>
            <p:ph type="sldNum" sz="quarter" idx="12"/>
          </p:nvPr>
        </p:nvSpPr>
        <p:spPr>
          <a:ln/>
        </p:spPr>
        <p:txBody>
          <a:bodyPr/>
          <a:lstStyle>
            <a:lvl1pPr>
              <a:defRPr/>
            </a:lvl1pPr>
          </a:lstStyle>
          <a:p>
            <a:fld id="{AC071292-FF11-465A-8D56-4AB9E444C925}" type="slidenum">
              <a:rPr lang="it-IT"/>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15"/>
          <p:cNvSpPr>
            <a:spLocks noGrp="1" noChangeArrowheads="1"/>
          </p:cNvSpPr>
          <p:nvPr>
            <p:ph type="dt" sz="half" idx="10"/>
          </p:nvPr>
        </p:nvSpPr>
        <p:spPr>
          <a:ln/>
        </p:spPr>
        <p:txBody>
          <a:bodyPr/>
          <a:lstStyle>
            <a:lvl1pPr>
              <a:defRPr/>
            </a:lvl1pPr>
          </a:lstStyle>
          <a:p>
            <a:pPr>
              <a:defRPr/>
            </a:pPr>
            <a:endParaRPr lang="it-IT"/>
          </a:p>
        </p:txBody>
      </p:sp>
      <p:sp>
        <p:nvSpPr>
          <p:cNvPr id="6" name="Rectangle 16"/>
          <p:cNvSpPr>
            <a:spLocks noGrp="1" noChangeArrowheads="1"/>
          </p:cNvSpPr>
          <p:nvPr>
            <p:ph type="ftr" sz="quarter" idx="11"/>
          </p:nvPr>
        </p:nvSpPr>
        <p:spPr>
          <a:ln/>
        </p:spPr>
        <p:txBody>
          <a:bodyPr/>
          <a:lstStyle>
            <a:lvl1pPr>
              <a:defRPr/>
            </a:lvl1pPr>
          </a:lstStyle>
          <a:p>
            <a:pPr>
              <a:defRPr/>
            </a:pPr>
            <a:endParaRPr lang="it-IT"/>
          </a:p>
        </p:txBody>
      </p:sp>
      <p:sp>
        <p:nvSpPr>
          <p:cNvPr id="7" name="Rectangle 17"/>
          <p:cNvSpPr>
            <a:spLocks noGrp="1" noChangeArrowheads="1"/>
          </p:cNvSpPr>
          <p:nvPr>
            <p:ph type="sldNum" sz="quarter" idx="12"/>
          </p:nvPr>
        </p:nvSpPr>
        <p:spPr>
          <a:ln/>
        </p:spPr>
        <p:txBody>
          <a:bodyPr/>
          <a:lstStyle>
            <a:lvl1pPr>
              <a:defRPr/>
            </a:lvl1pPr>
          </a:lstStyle>
          <a:p>
            <a:fld id="{73CB7FB0-656A-4B5F-93AE-308BA6DE9E89}" type="slidenum">
              <a:rPr lang="it-IT"/>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15"/>
          <p:cNvSpPr>
            <a:spLocks noGrp="1" noChangeArrowheads="1"/>
          </p:cNvSpPr>
          <p:nvPr>
            <p:ph type="dt" sz="half" idx="10"/>
          </p:nvPr>
        </p:nvSpPr>
        <p:spPr>
          <a:ln/>
        </p:spPr>
        <p:txBody>
          <a:bodyPr/>
          <a:lstStyle>
            <a:lvl1pPr>
              <a:defRPr/>
            </a:lvl1pPr>
          </a:lstStyle>
          <a:p>
            <a:pPr>
              <a:defRPr/>
            </a:pPr>
            <a:endParaRPr lang="it-IT"/>
          </a:p>
        </p:txBody>
      </p:sp>
      <p:sp>
        <p:nvSpPr>
          <p:cNvPr id="6" name="Rectangle 16"/>
          <p:cNvSpPr>
            <a:spLocks noGrp="1" noChangeArrowheads="1"/>
          </p:cNvSpPr>
          <p:nvPr>
            <p:ph type="ftr" sz="quarter" idx="11"/>
          </p:nvPr>
        </p:nvSpPr>
        <p:spPr>
          <a:ln/>
        </p:spPr>
        <p:txBody>
          <a:bodyPr/>
          <a:lstStyle>
            <a:lvl1pPr>
              <a:defRPr/>
            </a:lvl1pPr>
          </a:lstStyle>
          <a:p>
            <a:pPr>
              <a:defRPr/>
            </a:pPr>
            <a:endParaRPr lang="it-IT"/>
          </a:p>
        </p:txBody>
      </p:sp>
      <p:sp>
        <p:nvSpPr>
          <p:cNvPr id="7" name="Rectangle 17"/>
          <p:cNvSpPr>
            <a:spLocks noGrp="1" noChangeArrowheads="1"/>
          </p:cNvSpPr>
          <p:nvPr>
            <p:ph type="sldNum" sz="quarter" idx="12"/>
          </p:nvPr>
        </p:nvSpPr>
        <p:spPr>
          <a:ln/>
        </p:spPr>
        <p:txBody>
          <a:bodyPr/>
          <a:lstStyle>
            <a:lvl1pPr>
              <a:defRPr/>
            </a:lvl1pPr>
          </a:lstStyle>
          <a:p>
            <a:fld id="{BBF846C5-6C12-44E4-BB45-87940EE268F0}" type="slidenum">
              <a:rPr lang="it-IT"/>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50000">
              <a:schemeClr val="bg1"/>
            </a:gs>
            <a:gs pos="100000">
              <a:schemeClr val="bg2"/>
            </a:gs>
          </a:gsLst>
          <a:lin ang="5400000" scaled="1"/>
        </a:gradFill>
        <a:effectLst/>
      </p:bgPr>
    </p:bg>
    <p:spTree>
      <p:nvGrpSpPr>
        <p:cNvPr id="1" name=""/>
        <p:cNvGrpSpPr/>
        <p:nvPr/>
      </p:nvGrpSpPr>
      <p:grpSpPr>
        <a:xfrm>
          <a:off x="0" y="0"/>
          <a:ext cx="0" cy="0"/>
          <a:chOff x="0" y="0"/>
          <a:chExt cx="0" cy="0"/>
        </a:xfrm>
      </p:grpSpPr>
      <p:sp>
        <p:nvSpPr>
          <p:cNvPr id="536580" name="Freeform 4"/>
          <p:cNvSpPr>
            <a:spLocks/>
          </p:cNvSpPr>
          <p:nvPr/>
        </p:nvSpPr>
        <p:spPr bwMode="hidden">
          <a:xfrm>
            <a:off x="-11113" y="1836738"/>
            <a:ext cx="2268538" cy="2709862"/>
          </a:xfrm>
          <a:custGeom>
            <a:avLst/>
            <a:gdLst/>
            <a:ahLst/>
            <a:cxnLst>
              <a:cxn ang="0">
                <a:pos x="808" y="283"/>
              </a:cxn>
              <a:cxn ang="0">
                <a:pos x="673" y="252"/>
              </a:cxn>
              <a:cxn ang="0">
                <a:pos x="654" y="0"/>
              </a:cxn>
              <a:cxn ang="0">
                <a:pos x="488" y="13"/>
              </a:cxn>
              <a:cxn ang="0">
                <a:pos x="476" y="252"/>
              </a:cxn>
              <a:cxn ang="0">
                <a:pos x="365" y="290"/>
              </a:cxn>
              <a:cxn ang="0">
                <a:pos x="206" y="86"/>
              </a:cxn>
              <a:cxn ang="0">
                <a:pos x="95" y="148"/>
              </a:cxn>
              <a:cxn ang="0">
                <a:pos x="200" y="376"/>
              </a:cxn>
              <a:cxn ang="0">
                <a:pos x="126" y="450"/>
              </a:cxn>
              <a:cxn ang="0">
                <a:pos x="0" y="423"/>
              </a:cxn>
              <a:cxn ang="0">
                <a:pos x="0" y="1273"/>
              </a:cxn>
              <a:cxn ang="0">
                <a:pos x="101" y="1226"/>
              </a:cxn>
              <a:cxn ang="0">
                <a:pos x="181" y="1306"/>
              </a:cxn>
              <a:cxn ang="0">
                <a:pos x="70" y="1509"/>
              </a:cxn>
              <a:cxn ang="0">
                <a:pos x="175" y="1596"/>
              </a:cxn>
              <a:cxn ang="0">
                <a:pos x="365" y="1411"/>
              </a:cxn>
              <a:cxn ang="0">
                <a:pos x="476" y="1448"/>
              </a:cxn>
              <a:cxn ang="0">
                <a:pos x="501" y="1700"/>
              </a:cxn>
              <a:cxn ang="0">
                <a:pos x="667" y="1707"/>
              </a:cxn>
              <a:cxn ang="0">
                <a:pos x="685" y="1442"/>
              </a:cxn>
              <a:cxn ang="0">
                <a:pos x="826" y="1405"/>
              </a:cxn>
              <a:cxn ang="0">
                <a:pos x="993" y="1590"/>
              </a:cxn>
              <a:cxn ang="0">
                <a:pos x="1103" y="1522"/>
              </a:cxn>
              <a:cxn ang="0">
                <a:pos x="993" y="1300"/>
              </a:cxn>
              <a:cxn ang="0">
                <a:pos x="1067" y="1207"/>
              </a:cxn>
              <a:cxn ang="0">
                <a:pos x="1288" y="1312"/>
              </a:cxn>
              <a:cxn ang="0">
                <a:pos x="1355" y="1196"/>
              </a:cxn>
              <a:cxn ang="0">
                <a:pos x="1153" y="1047"/>
              </a:cxn>
              <a:cxn ang="0">
                <a:pos x="1177" y="918"/>
              </a:cxn>
              <a:cxn ang="0">
                <a:pos x="1429" y="894"/>
              </a:cxn>
              <a:cxn ang="0">
                <a:pos x="1423" y="764"/>
              </a:cxn>
              <a:cxn ang="0">
                <a:pos x="1171" y="727"/>
              </a:cxn>
              <a:cxn ang="0">
                <a:pos x="1146" y="629"/>
              </a:cxn>
              <a:cxn ang="0">
                <a:pos x="1349" y="487"/>
              </a:cxn>
              <a:cxn ang="0">
                <a:pos x="1282" y="370"/>
              </a:cxn>
              <a:cxn ang="0">
                <a:pos x="1054" y="462"/>
              </a:cxn>
              <a:cxn ang="0">
                <a:pos x="980" y="388"/>
              </a:cxn>
              <a:cxn ang="0">
                <a:pos x="1097" y="173"/>
              </a:cxn>
              <a:cxn ang="0">
                <a:pos x="986" y="105"/>
              </a:cxn>
              <a:cxn ang="0">
                <a:pos x="808" y="283"/>
              </a:cxn>
            </a:cxnLst>
            <a:rect l="0" t="0" r="r" b="b"/>
            <a:pathLst>
              <a:path w="1429" h="1707">
                <a:moveTo>
                  <a:pt x="808" y="283"/>
                </a:moveTo>
                <a:lnTo>
                  <a:pt x="673" y="252"/>
                </a:lnTo>
                <a:lnTo>
                  <a:pt x="654" y="0"/>
                </a:lnTo>
                <a:lnTo>
                  <a:pt x="488" y="13"/>
                </a:lnTo>
                <a:lnTo>
                  <a:pt x="476" y="252"/>
                </a:lnTo>
                <a:lnTo>
                  <a:pt x="365" y="290"/>
                </a:lnTo>
                <a:lnTo>
                  <a:pt x="206" y="86"/>
                </a:lnTo>
                <a:lnTo>
                  <a:pt x="95" y="148"/>
                </a:lnTo>
                <a:lnTo>
                  <a:pt x="200" y="376"/>
                </a:lnTo>
                <a:lnTo>
                  <a:pt x="126" y="450"/>
                </a:lnTo>
                <a:lnTo>
                  <a:pt x="0" y="423"/>
                </a:lnTo>
                <a:lnTo>
                  <a:pt x="0" y="1273"/>
                </a:lnTo>
                <a:lnTo>
                  <a:pt x="101" y="1226"/>
                </a:lnTo>
                <a:lnTo>
                  <a:pt x="181" y="1306"/>
                </a:lnTo>
                <a:lnTo>
                  <a:pt x="70" y="1509"/>
                </a:lnTo>
                <a:lnTo>
                  <a:pt x="175" y="1596"/>
                </a:lnTo>
                <a:lnTo>
                  <a:pt x="365" y="1411"/>
                </a:lnTo>
                <a:lnTo>
                  <a:pt x="476" y="1448"/>
                </a:lnTo>
                <a:lnTo>
                  <a:pt x="501" y="1700"/>
                </a:lnTo>
                <a:lnTo>
                  <a:pt x="667" y="1707"/>
                </a:lnTo>
                <a:lnTo>
                  <a:pt x="685" y="1442"/>
                </a:lnTo>
                <a:lnTo>
                  <a:pt x="826" y="1405"/>
                </a:lnTo>
                <a:lnTo>
                  <a:pt x="993" y="1590"/>
                </a:lnTo>
                <a:lnTo>
                  <a:pt x="1103" y="1522"/>
                </a:lnTo>
                <a:lnTo>
                  <a:pt x="993" y="1300"/>
                </a:lnTo>
                <a:lnTo>
                  <a:pt x="1067" y="1207"/>
                </a:lnTo>
                <a:lnTo>
                  <a:pt x="1288" y="1312"/>
                </a:lnTo>
                <a:lnTo>
                  <a:pt x="1355" y="1196"/>
                </a:lnTo>
                <a:lnTo>
                  <a:pt x="1153" y="1047"/>
                </a:lnTo>
                <a:lnTo>
                  <a:pt x="1177" y="918"/>
                </a:lnTo>
                <a:lnTo>
                  <a:pt x="1429" y="894"/>
                </a:lnTo>
                <a:lnTo>
                  <a:pt x="1423" y="764"/>
                </a:lnTo>
                <a:lnTo>
                  <a:pt x="1171" y="727"/>
                </a:lnTo>
                <a:lnTo>
                  <a:pt x="1146" y="629"/>
                </a:lnTo>
                <a:lnTo>
                  <a:pt x="1349" y="487"/>
                </a:lnTo>
                <a:lnTo>
                  <a:pt x="1282" y="370"/>
                </a:lnTo>
                <a:lnTo>
                  <a:pt x="1054" y="462"/>
                </a:lnTo>
                <a:lnTo>
                  <a:pt x="980" y="388"/>
                </a:lnTo>
                <a:lnTo>
                  <a:pt x="1097" y="173"/>
                </a:lnTo>
                <a:lnTo>
                  <a:pt x="986" y="105"/>
                </a:lnTo>
                <a:lnTo>
                  <a:pt x="808" y="283"/>
                </a:lnTo>
                <a:close/>
              </a:path>
            </a:pathLst>
          </a:custGeom>
          <a:gradFill rotWithShape="0">
            <a:gsLst>
              <a:gs pos="0">
                <a:schemeClr val="accent2"/>
              </a:gs>
              <a:gs pos="100000">
                <a:schemeClr val="bg1"/>
              </a:gs>
            </a:gsLst>
            <a:lin ang="0" scaled="1"/>
          </a:gradFill>
          <a:ln w="9525">
            <a:noFill/>
            <a:round/>
            <a:headEnd/>
            <a:tailEnd/>
          </a:ln>
          <a:effectLst/>
        </p:spPr>
        <p:txBody>
          <a:bodyPr wrap="none" anchor="ctr"/>
          <a:lstStyle/>
          <a:p>
            <a:pPr>
              <a:defRPr/>
            </a:pPr>
            <a:endParaRPr lang="it-IT">
              <a:latin typeface="Arial Narrow" pitchFamily="34" charset="0"/>
              <a:ea typeface="+mn-ea"/>
            </a:endParaRPr>
          </a:p>
        </p:txBody>
      </p:sp>
      <p:sp>
        <p:nvSpPr>
          <p:cNvPr id="536581" name="Freeform 5"/>
          <p:cNvSpPr>
            <a:spLocks/>
          </p:cNvSpPr>
          <p:nvPr/>
        </p:nvSpPr>
        <p:spPr bwMode="hidden">
          <a:xfrm>
            <a:off x="107950" y="15875"/>
            <a:ext cx="838200" cy="787400"/>
          </a:xfrm>
          <a:custGeom>
            <a:avLst/>
            <a:gdLst/>
            <a:ahLst/>
            <a:cxnLst>
              <a:cxn ang="0">
                <a:pos x="335" y="56"/>
              </a:cxn>
              <a:cxn ang="0">
                <a:pos x="293" y="46"/>
              </a:cxn>
              <a:cxn ang="0">
                <a:pos x="288" y="0"/>
              </a:cxn>
              <a:cxn ang="0">
                <a:pos x="238" y="0"/>
              </a:cxn>
              <a:cxn ang="0">
                <a:pos x="232" y="46"/>
              </a:cxn>
              <a:cxn ang="0">
                <a:pos x="198" y="58"/>
              </a:cxn>
              <a:cxn ang="0">
                <a:pos x="146" y="0"/>
              </a:cxn>
              <a:cxn ang="0">
                <a:pos x="114" y="14"/>
              </a:cxn>
              <a:cxn ang="0">
                <a:pos x="147" y="84"/>
              </a:cxn>
              <a:cxn ang="0">
                <a:pos x="124" y="107"/>
              </a:cxn>
              <a:cxn ang="0">
                <a:pos x="50" y="81"/>
              </a:cxn>
              <a:cxn ang="0">
                <a:pos x="32" y="109"/>
              </a:cxn>
              <a:cxn ang="0">
                <a:pos x="90" y="159"/>
              </a:cxn>
              <a:cxn ang="0">
                <a:pos x="80" y="197"/>
              </a:cxn>
              <a:cxn ang="0">
                <a:pos x="2" y="202"/>
              </a:cxn>
              <a:cxn ang="0">
                <a:pos x="0" y="244"/>
              </a:cxn>
              <a:cxn ang="0">
                <a:pos x="80" y="256"/>
              </a:cxn>
              <a:cxn ang="0">
                <a:pos x="88" y="292"/>
              </a:cxn>
              <a:cxn ang="0">
                <a:pos x="29" y="345"/>
              </a:cxn>
              <a:cxn ang="0">
                <a:pos x="50" y="378"/>
              </a:cxn>
              <a:cxn ang="0">
                <a:pos x="116" y="347"/>
              </a:cxn>
              <a:cxn ang="0">
                <a:pos x="141" y="372"/>
              </a:cxn>
              <a:cxn ang="0">
                <a:pos x="107" y="435"/>
              </a:cxn>
              <a:cxn ang="0">
                <a:pos x="139" y="462"/>
              </a:cxn>
              <a:cxn ang="0">
                <a:pos x="198" y="404"/>
              </a:cxn>
              <a:cxn ang="0">
                <a:pos x="232" y="416"/>
              </a:cxn>
              <a:cxn ang="0">
                <a:pos x="240" y="494"/>
              </a:cxn>
              <a:cxn ang="0">
                <a:pos x="292" y="496"/>
              </a:cxn>
              <a:cxn ang="0">
                <a:pos x="297" y="414"/>
              </a:cxn>
              <a:cxn ang="0">
                <a:pos x="341" y="403"/>
              </a:cxn>
              <a:cxn ang="0">
                <a:pos x="393" y="460"/>
              </a:cxn>
              <a:cxn ang="0">
                <a:pos x="427" y="439"/>
              </a:cxn>
              <a:cxn ang="0">
                <a:pos x="393" y="370"/>
              </a:cxn>
              <a:cxn ang="0">
                <a:pos x="416" y="341"/>
              </a:cxn>
              <a:cxn ang="0">
                <a:pos x="484" y="374"/>
              </a:cxn>
              <a:cxn ang="0">
                <a:pos x="505" y="338"/>
              </a:cxn>
              <a:cxn ang="0">
                <a:pos x="442" y="292"/>
              </a:cxn>
              <a:cxn ang="0">
                <a:pos x="450" y="252"/>
              </a:cxn>
              <a:cxn ang="0">
                <a:pos x="528" y="244"/>
              </a:cxn>
              <a:cxn ang="0">
                <a:pos x="526" y="204"/>
              </a:cxn>
              <a:cxn ang="0">
                <a:pos x="448" y="193"/>
              </a:cxn>
              <a:cxn ang="0">
                <a:pos x="440" y="162"/>
              </a:cxn>
              <a:cxn ang="0">
                <a:pos x="503" y="119"/>
              </a:cxn>
              <a:cxn ang="0">
                <a:pos x="482" y="82"/>
              </a:cxn>
              <a:cxn ang="0">
                <a:pos x="412" y="111"/>
              </a:cxn>
              <a:cxn ang="0">
                <a:pos x="389" y="88"/>
              </a:cxn>
              <a:cxn ang="0">
                <a:pos x="425" y="21"/>
              </a:cxn>
              <a:cxn ang="0">
                <a:pos x="391" y="0"/>
              </a:cxn>
              <a:cxn ang="0">
                <a:pos x="335" y="56"/>
              </a:cxn>
            </a:cxnLst>
            <a:rect l="0" t="0" r="r" b="b"/>
            <a:pathLst>
              <a:path w="528" h="496">
                <a:moveTo>
                  <a:pt x="335" y="56"/>
                </a:moveTo>
                <a:lnTo>
                  <a:pt x="293" y="46"/>
                </a:lnTo>
                <a:lnTo>
                  <a:pt x="288" y="0"/>
                </a:lnTo>
                <a:lnTo>
                  <a:pt x="238" y="0"/>
                </a:lnTo>
                <a:lnTo>
                  <a:pt x="232" y="46"/>
                </a:lnTo>
                <a:lnTo>
                  <a:pt x="198" y="58"/>
                </a:lnTo>
                <a:lnTo>
                  <a:pt x="146" y="0"/>
                </a:lnTo>
                <a:lnTo>
                  <a:pt x="114" y="14"/>
                </a:lnTo>
                <a:lnTo>
                  <a:pt x="147" y="84"/>
                </a:lnTo>
                <a:lnTo>
                  <a:pt x="124" y="107"/>
                </a:lnTo>
                <a:lnTo>
                  <a:pt x="50" y="81"/>
                </a:lnTo>
                <a:lnTo>
                  <a:pt x="32" y="109"/>
                </a:lnTo>
                <a:lnTo>
                  <a:pt x="90" y="159"/>
                </a:lnTo>
                <a:lnTo>
                  <a:pt x="80" y="197"/>
                </a:lnTo>
                <a:lnTo>
                  <a:pt x="2" y="202"/>
                </a:lnTo>
                <a:lnTo>
                  <a:pt x="0" y="244"/>
                </a:lnTo>
                <a:lnTo>
                  <a:pt x="80" y="256"/>
                </a:lnTo>
                <a:lnTo>
                  <a:pt x="88" y="292"/>
                </a:lnTo>
                <a:lnTo>
                  <a:pt x="29" y="345"/>
                </a:lnTo>
                <a:lnTo>
                  <a:pt x="50" y="378"/>
                </a:lnTo>
                <a:lnTo>
                  <a:pt x="116" y="347"/>
                </a:lnTo>
                <a:lnTo>
                  <a:pt x="141" y="372"/>
                </a:lnTo>
                <a:lnTo>
                  <a:pt x="107" y="435"/>
                </a:lnTo>
                <a:lnTo>
                  <a:pt x="139" y="462"/>
                </a:lnTo>
                <a:lnTo>
                  <a:pt x="198" y="404"/>
                </a:lnTo>
                <a:lnTo>
                  <a:pt x="232" y="416"/>
                </a:lnTo>
                <a:lnTo>
                  <a:pt x="240" y="494"/>
                </a:lnTo>
                <a:lnTo>
                  <a:pt x="292" y="496"/>
                </a:lnTo>
                <a:lnTo>
                  <a:pt x="297" y="414"/>
                </a:lnTo>
                <a:lnTo>
                  <a:pt x="341" y="403"/>
                </a:lnTo>
                <a:lnTo>
                  <a:pt x="393" y="460"/>
                </a:lnTo>
                <a:lnTo>
                  <a:pt x="427" y="439"/>
                </a:lnTo>
                <a:lnTo>
                  <a:pt x="393" y="370"/>
                </a:lnTo>
                <a:lnTo>
                  <a:pt x="416" y="341"/>
                </a:lnTo>
                <a:lnTo>
                  <a:pt x="484" y="374"/>
                </a:lnTo>
                <a:lnTo>
                  <a:pt x="505" y="338"/>
                </a:lnTo>
                <a:lnTo>
                  <a:pt x="442" y="292"/>
                </a:lnTo>
                <a:lnTo>
                  <a:pt x="450" y="252"/>
                </a:lnTo>
                <a:lnTo>
                  <a:pt x="528" y="244"/>
                </a:lnTo>
                <a:lnTo>
                  <a:pt x="526" y="204"/>
                </a:lnTo>
                <a:lnTo>
                  <a:pt x="448" y="193"/>
                </a:lnTo>
                <a:lnTo>
                  <a:pt x="440" y="162"/>
                </a:lnTo>
                <a:lnTo>
                  <a:pt x="503" y="119"/>
                </a:lnTo>
                <a:lnTo>
                  <a:pt x="482" y="82"/>
                </a:lnTo>
                <a:lnTo>
                  <a:pt x="412" y="111"/>
                </a:lnTo>
                <a:lnTo>
                  <a:pt x="389" y="88"/>
                </a:lnTo>
                <a:lnTo>
                  <a:pt x="425" y="21"/>
                </a:lnTo>
                <a:lnTo>
                  <a:pt x="391" y="0"/>
                </a:lnTo>
                <a:lnTo>
                  <a:pt x="335" y="56"/>
                </a:lnTo>
                <a:close/>
              </a:path>
            </a:pathLst>
          </a:custGeom>
          <a:gradFill rotWithShape="0">
            <a:gsLst>
              <a:gs pos="0">
                <a:schemeClr val="accent1"/>
              </a:gs>
              <a:gs pos="100000">
                <a:schemeClr val="bg1"/>
              </a:gs>
            </a:gsLst>
            <a:lin ang="2700000" scaled="1"/>
          </a:gradFill>
          <a:ln w="9525">
            <a:noFill/>
            <a:round/>
            <a:headEnd/>
            <a:tailEnd/>
          </a:ln>
          <a:effectLst/>
        </p:spPr>
        <p:txBody>
          <a:bodyPr wrap="none" anchor="ctr"/>
          <a:lstStyle/>
          <a:p>
            <a:pPr>
              <a:defRPr/>
            </a:pPr>
            <a:endParaRPr lang="it-IT">
              <a:latin typeface="Arial Narrow" pitchFamily="34" charset="0"/>
              <a:ea typeface="+mn-ea"/>
            </a:endParaRPr>
          </a:p>
        </p:txBody>
      </p:sp>
      <p:sp>
        <p:nvSpPr>
          <p:cNvPr id="536582" name="Freeform 6"/>
          <p:cNvSpPr>
            <a:spLocks/>
          </p:cNvSpPr>
          <p:nvPr/>
        </p:nvSpPr>
        <p:spPr bwMode="hidden">
          <a:xfrm>
            <a:off x="1192213" y="354013"/>
            <a:ext cx="2266950" cy="2270125"/>
          </a:xfrm>
          <a:custGeom>
            <a:avLst/>
            <a:gdLst/>
            <a:ahLst/>
            <a:cxnLst>
              <a:cxn ang="0">
                <a:pos x="1469" y="384"/>
              </a:cxn>
              <a:cxn ang="0">
                <a:pos x="1285" y="342"/>
              </a:cxn>
              <a:cxn ang="0">
                <a:pos x="1260" y="0"/>
              </a:cxn>
              <a:cxn ang="0">
                <a:pos x="1035" y="17"/>
              </a:cxn>
              <a:cxn ang="0">
                <a:pos x="1018" y="342"/>
              </a:cxn>
              <a:cxn ang="0">
                <a:pos x="868" y="393"/>
              </a:cxn>
              <a:cxn ang="0">
                <a:pos x="651" y="117"/>
              </a:cxn>
              <a:cxn ang="0">
                <a:pos x="501" y="201"/>
              </a:cxn>
              <a:cxn ang="0">
                <a:pos x="643" y="509"/>
              </a:cxn>
              <a:cxn ang="0">
                <a:pos x="543" y="610"/>
              </a:cxn>
              <a:cxn ang="0">
                <a:pos x="217" y="493"/>
              </a:cxn>
              <a:cxn ang="0">
                <a:pos x="142" y="618"/>
              </a:cxn>
              <a:cxn ang="0">
                <a:pos x="392" y="835"/>
              </a:cxn>
              <a:cxn ang="0">
                <a:pos x="351" y="1002"/>
              </a:cxn>
              <a:cxn ang="0">
                <a:pos x="8" y="1027"/>
              </a:cxn>
              <a:cxn ang="0">
                <a:pos x="0" y="1211"/>
              </a:cxn>
              <a:cxn ang="0">
                <a:pos x="351" y="1261"/>
              </a:cxn>
              <a:cxn ang="0">
                <a:pos x="384" y="1419"/>
              </a:cxn>
              <a:cxn ang="0">
                <a:pos x="125" y="1653"/>
              </a:cxn>
              <a:cxn ang="0">
                <a:pos x="217" y="1795"/>
              </a:cxn>
              <a:cxn ang="0">
                <a:pos x="509" y="1661"/>
              </a:cxn>
              <a:cxn ang="0">
                <a:pos x="618" y="1770"/>
              </a:cxn>
              <a:cxn ang="0">
                <a:pos x="467" y="2045"/>
              </a:cxn>
              <a:cxn ang="0">
                <a:pos x="609" y="2162"/>
              </a:cxn>
              <a:cxn ang="0">
                <a:pos x="868" y="1912"/>
              </a:cxn>
              <a:cxn ang="0">
                <a:pos x="1018" y="1962"/>
              </a:cxn>
              <a:cxn ang="0">
                <a:pos x="1052" y="2304"/>
              </a:cxn>
              <a:cxn ang="0">
                <a:pos x="1277" y="2313"/>
              </a:cxn>
              <a:cxn ang="0">
                <a:pos x="1302" y="1954"/>
              </a:cxn>
              <a:cxn ang="0">
                <a:pos x="1494" y="1904"/>
              </a:cxn>
              <a:cxn ang="0">
                <a:pos x="1720" y="2154"/>
              </a:cxn>
              <a:cxn ang="0">
                <a:pos x="1870" y="2062"/>
              </a:cxn>
              <a:cxn ang="0">
                <a:pos x="1720" y="1762"/>
              </a:cxn>
              <a:cxn ang="0">
                <a:pos x="1820" y="1636"/>
              </a:cxn>
              <a:cxn ang="0">
                <a:pos x="2120" y="1778"/>
              </a:cxn>
              <a:cxn ang="0">
                <a:pos x="2212" y="1620"/>
              </a:cxn>
              <a:cxn ang="0">
                <a:pos x="1937" y="1419"/>
              </a:cxn>
              <a:cxn ang="0">
                <a:pos x="1970" y="1244"/>
              </a:cxn>
              <a:cxn ang="0">
                <a:pos x="2312" y="1211"/>
              </a:cxn>
              <a:cxn ang="0">
                <a:pos x="2304" y="1035"/>
              </a:cxn>
              <a:cxn ang="0">
                <a:pos x="1962" y="985"/>
              </a:cxn>
              <a:cxn ang="0">
                <a:pos x="1928" y="852"/>
              </a:cxn>
              <a:cxn ang="0">
                <a:pos x="2204" y="660"/>
              </a:cxn>
              <a:cxn ang="0">
                <a:pos x="2112" y="501"/>
              </a:cxn>
              <a:cxn ang="0">
                <a:pos x="1803" y="626"/>
              </a:cxn>
              <a:cxn ang="0">
                <a:pos x="1703" y="526"/>
              </a:cxn>
              <a:cxn ang="0">
                <a:pos x="1861" y="234"/>
              </a:cxn>
              <a:cxn ang="0">
                <a:pos x="1711" y="142"/>
              </a:cxn>
              <a:cxn ang="0">
                <a:pos x="1469" y="384"/>
              </a:cxn>
            </a:cxnLst>
            <a:rect l="0" t="0" r="r" b="b"/>
            <a:pathLst>
              <a:path w="2312" h="2313">
                <a:moveTo>
                  <a:pt x="1469" y="384"/>
                </a:moveTo>
                <a:lnTo>
                  <a:pt x="1285" y="342"/>
                </a:lnTo>
                <a:lnTo>
                  <a:pt x="1260" y="0"/>
                </a:lnTo>
                <a:lnTo>
                  <a:pt x="1035" y="17"/>
                </a:lnTo>
                <a:lnTo>
                  <a:pt x="1018" y="342"/>
                </a:lnTo>
                <a:lnTo>
                  <a:pt x="868" y="393"/>
                </a:lnTo>
                <a:lnTo>
                  <a:pt x="651" y="117"/>
                </a:lnTo>
                <a:lnTo>
                  <a:pt x="501" y="201"/>
                </a:lnTo>
                <a:lnTo>
                  <a:pt x="643" y="509"/>
                </a:lnTo>
                <a:lnTo>
                  <a:pt x="543" y="610"/>
                </a:lnTo>
                <a:lnTo>
                  <a:pt x="217" y="493"/>
                </a:lnTo>
                <a:lnTo>
                  <a:pt x="142" y="618"/>
                </a:lnTo>
                <a:lnTo>
                  <a:pt x="392" y="835"/>
                </a:lnTo>
                <a:lnTo>
                  <a:pt x="351" y="1002"/>
                </a:lnTo>
                <a:lnTo>
                  <a:pt x="8" y="1027"/>
                </a:lnTo>
                <a:lnTo>
                  <a:pt x="0" y="1211"/>
                </a:lnTo>
                <a:lnTo>
                  <a:pt x="351" y="1261"/>
                </a:lnTo>
                <a:lnTo>
                  <a:pt x="384" y="1419"/>
                </a:lnTo>
                <a:lnTo>
                  <a:pt x="125" y="1653"/>
                </a:lnTo>
                <a:lnTo>
                  <a:pt x="217" y="1795"/>
                </a:lnTo>
                <a:lnTo>
                  <a:pt x="509" y="1661"/>
                </a:lnTo>
                <a:lnTo>
                  <a:pt x="618" y="1770"/>
                </a:lnTo>
                <a:lnTo>
                  <a:pt x="467" y="2045"/>
                </a:lnTo>
                <a:lnTo>
                  <a:pt x="609" y="2162"/>
                </a:lnTo>
                <a:lnTo>
                  <a:pt x="868" y="1912"/>
                </a:lnTo>
                <a:lnTo>
                  <a:pt x="1018" y="1962"/>
                </a:lnTo>
                <a:lnTo>
                  <a:pt x="1052" y="2304"/>
                </a:lnTo>
                <a:lnTo>
                  <a:pt x="1277" y="2313"/>
                </a:lnTo>
                <a:lnTo>
                  <a:pt x="1302" y="1954"/>
                </a:lnTo>
                <a:lnTo>
                  <a:pt x="1494" y="1904"/>
                </a:lnTo>
                <a:lnTo>
                  <a:pt x="1720" y="2154"/>
                </a:lnTo>
                <a:lnTo>
                  <a:pt x="1870" y="2062"/>
                </a:lnTo>
                <a:lnTo>
                  <a:pt x="1720" y="1762"/>
                </a:lnTo>
                <a:lnTo>
                  <a:pt x="1820" y="1636"/>
                </a:lnTo>
                <a:lnTo>
                  <a:pt x="2120" y="1778"/>
                </a:lnTo>
                <a:lnTo>
                  <a:pt x="2212" y="1620"/>
                </a:lnTo>
                <a:lnTo>
                  <a:pt x="1937" y="1419"/>
                </a:lnTo>
                <a:lnTo>
                  <a:pt x="1970" y="1244"/>
                </a:lnTo>
                <a:lnTo>
                  <a:pt x="2312" y="1211"/>
                </a:lnTo>
                <a:lnTo>
                  <a:pt x="2304" y="1035"/>
                </a:lnTo>
                <a:lnTo>
                  <a:pt x="1962" y="985"/>
                </a:lnTo>
                <a:lnTo>
                  <a:pt x="1928" y="852"/>
                </a:lnTo>
                <a:lnTo>
                  <a:pt x="2204" y="660"/>
                </a:lnTo>
                <a:lnTo>
                  <a:pt x="2112" y="501"/>
                </a:lnTo>
                <a:lnTo>
                  <a:pt x="1803" y="626"/>
                </a:lnTo>
                <a:lnTo>
                  <a:pt x="1703" y="526"/>
                </a:lnTo>
                <a:lnTo>
                  <a:pt x="1861" y="234"/>
                </a:lnTo>
                <a:lnTo>
                  <a:pt x="1711" y="142"/>
                </a:lnTo>
                <a:lnTo>
                  <a:pt x="1469" y="384"/>
                </a:lnTo>
                <a:close/>
              </a:path>
            </a:pathLst>
          </a:custGeom>
          <a:gradFill rotWithShape="0">
            <a:gsLst>
              <a:gs pos="0">
                <a:schemeClr val="bg2"/>
              </a:gs>
              <a:gs pos="100000">
                <a:schemeClr val="bg1"/>
              </a:gs>
            </a:gsLst>
            <a:lin ang="18900000" scaled="1"/>
          </a:gradFill>
          <a:ln w="9525">
            <a:noFill/>
            <a:round/>
            <a:headEnd/>
            <a:tailEnd/>
          </a:ln>
          <a:effectLst/>
        </p:spPr>
        <p:txBody>
          <a:bodyPr wrap="none" anchor="ctr"/>
          <a:lstStyle/>
          <a:p>
            <a:pPr>
              <a:defRPr/>
            </a:pPr>
            <a:endParaRPr lang="it-IT">
              <a:latin typeface="Arial Narrow" pitchFamily="34" charset="0"/>
              <a:ea typeface="+mn-ea"/>
            </a:endParaRPr>
          </a:p>
        </p:txBody>
      </p:sp>
      <p:sp>
        <p:nvSpPr>
          <p:cNvPr id="536583" name="Freeform 7"/>
          <p:cNvSpPr>
            <a:spLocks/>
          </p:cNvSpPr>
          <p:nvPr/>
        </p:nvSpPr>
        <p:spPr bwMode="hidden">
          <a:xfrm>
            <a:off x="2532063" y="1270000"/>
            <a:ext cx="3670300" cy="3671888"/>
          </a:xfrm>
          <a:custGeom>
            <a:avLst/>
            <a:gdLst/>
            <a:ahLst/>
            <a:cxnLst>
              <a:cxn ang="0">
                <a:pos x="1469" y="384"/>
              </a:cxn>
              <a:cxn ang="0">
                <a:pos x="1285" y="342"/>
              </a:cxn>
              <a:cxn ang="0">
                <a:pos x="1260" y="0"/>
              </a:cxn>
              <a:cxn ang="0">
                <a:pos x="1035" y="17"/>
              </a:cxn>
              <a:cxn ang="0">
                <a:pos x="1018" y="342"/>
              </a:cxn>
              <a:cxn ang="0">
                <a:pos x="868" y="393"/>
              </a:cxn>
              <a:cxn ang="0">
                <a:pos x="651" y="117"/>
              </a:cxn>
              <a:cxn ang="0">
                <a:pos x="501" y="201"/>
              </a:cxn>
              <a:cxn ang="0">
                <a:pos x="643" y="509"/>
              </a:cxn>
              <a:cxn ang="0">
                <a:pos x="543" y="610"/>
              </a:cxn>
              <a:cxn ang="0">
                <a:pos x="217" y="493"/>
              </a:cxn>
              <a:cxn ang="0">
                <a:pos x="142" y="618"/>
              </a:cxn>
              <a:cxn ang="0">
                <a:pos x="392" y="835"/>
              </a:cxn>
              <a:cxn ang="0">
                <a:pos x="351" y="1002"/>
              </a:cxn>
              <a:cxn ang="0">
                <a:pos x="8" y="1027"/>
              </a:cxn>
              <a:cxn ang="0">
                <a:pos x="0" y="1211"/>
              </a:cxn>
              <a:cxn ang="0">
                <a:pos x="351" y="1261"/>
              </a:cxn>
              <a:cxn ang="0">
                <a:pos x="384" y="1419"/>
              </a:cxn>
              <a:cxn ang="0">
                <a:pos x="125" y="1653"/>
              </a:cxn>
              <a:cxn ang="0">
                <a:pos x="217" y="1795"/>
              </a:cxn>
              <a:cxn ang="0">
                <a:pos x="509" y="1661"/>
              </a:cxn>
              <a:cxn ang="0">
                <a:pos x="618" y="1770"/>
              </a:cxn>
              <a:cxn ang="0">
                <a:pos x="467" y="2045"/>
              </a:cxn>
              <a:cxn ang="0">
                <a:pos x="609" y="2162"/>
              </a:cxn>
              <a:cxn ang="0">
                <a:pos x="868" y="1912"/>
              </a:cxn>
              <a:cxn ang="0">
                <a:pos x="1018" y="1962"/>
              </a:cxn>
              <a:cxn ang="0">
                <a:pos x="1052" y="2304"/>
              </a:cxn>
              <a:cxn ang="0">
                <a:pos x="1277" y="2313"/>
              </a:cxn>
              <a:cxn ang="0">
                <a:pos x="1302" y="1954"/>
              </a:cxn>
              <a:cxn ang="0">
                <a:pos x="1494" y="1904"/>
              </a:cxn>
              <a:cxn ang="0">
                <a:pos x="1720" y="2154"/>
              </a:cxn>
              <a:cxn ang="0">
                <a:pos x="1870" y="2062"/>
              </a:cxn>
              <a:cxn ang="0">
                <a:pos x="1720" y="1762"/>
              </a:cxn>
              <a:cxn ang="0">
                <a:pos x="1820" y="1636"/>
              </a:cxn>
              <a:cxn ang="0">
                <a:pos x="2120" y="1778"/>
              </a:cxn>
              <a:cxn ang="0">
                <a:pos x="2212" y="1620"/>
              </a:cxn>
              <a:cxn ang="0">
                <a:pos x="1937" y="1419"/>
              </a:cxn>
              <a:cxn ang="0">
                <a:pos x="1970" y="1244"/>
              </a:cxn>
              <a:cxn ang="0">
                <a:pos x="2312" y="1211"/>
              </a:cxn>
              <a:cxn ang="0">
                <a:pos x="2304" y="1035"/>
              </a:cxn>
              <a:cxn ang="0">
                <a:pos x="1962" y="985"/>
              </a:cxn>
              <a:cxn ang="0">
                <a:pos x="1928" y="852"/>
              </a:cxn>
              <a:cxn ang="0">
                <a:pos x="2204" y="660"/>
              </a:cxn>
              <a:cxn ang="0">
                <a:pos x="2112" y="501"/>
              </a:cxn>
              <a:cxn ang="0">
                <a:pos x="1803" y="626"/>
              </a:cxn>
              <a:cxn ang="0">
                <a:pos x="1703" y="526"/>
              </a:cxn>
              <a:cxn ang="0">
                <a:pos x="1861" y="234"/>
              </a:cxn>
              <a:cxn ang="0">
                <a:pos x="1711" y="142"/>
              </a:cxn>
              <a:cxn ang="0">
                <a:pos x="1469" y="384"/>
              </a:cxn>
            </a:cxnLst>
            <a:rect l="0" t="0" r="r" b="b"/>
            <a:pathLst>
              <a:path w="2312" h="2313">
                <a:moveTo>
                  <a:pt x="1469" y="384"/>
                </a:moveTo>
                <a:lnTo>
                  <a:pt x="1285" y="342"/>
                </a:lnTo>
                <a:lnTo>
                  <a:pt x="1260" y="0"/>
                </a:lnTo>
                <a:lnTo>
                  <a:pt x="1035" y="17"/>
                </a:lnTo>
                <a:lnTo>
                  <a:pt x="1018" y="342"/>
                </a:lnTo>
                <a:lnTo>
                  <a:pt x="868" y="393"/>
                </a:lnTo>
                <a:lnTo>
                  <a:pt x="651" y="117"/>
                </a:lnTo>
                <a:lnTo>
                  <a:pt x="501" y="201"/>
                </a:lnTo>
                <a:lnTo>
                  <a:pt x="643" y="509"/>
                </a:lnTo>
                <a:lnTo>
                  <a:pt x="543" y="610"/>
                </a:lnTo>
                <a:lnTo>
                  <a:pt x="217" y="493"/>
                </a:lnTo>
                <a:lnTo>
                  <a:pt x="142" y="618"/>
                </a:lnTo>
                <a:lnTo>
                  <a:pt x="392" y="835"/>
                </a:lnTo>
                <a:lnTo>
                  <a:pt x="351" y="1002"/>
                </a:lnTo>
                <a:lnTo>
                  <a:pt x="8" y="1027"/>
                </a:lnTo>
                <a:lnTo>
                  <a:pt x="0" y="1211"/>
                </a:lnTo>
                <a:lnTo>
                  <a:pt x="351" y="1261"/>
                </a:lnTo>
                <a:lnTo>
                  <a:pt x="384" y="1419"/>
                </a:lnTo>
                <a:lnTo>
                  <a:pt x="125" y="1653"/>
                </a:lnTo>
                <a:lnTo>
                  <a:pt x="217" y="1795"/>
                </a:lnTo>
                <a:lnTo>
                  <a:pt x="509" y="1661"/>
                </a:lnTo>
                <a:lnTo>
                  <a:pt x="618" y="1770"/>
                </a:lnTo>
                <a:lnTo>
                  <a:pt x="467" y="2045"/>
                </a:lnTo>
                <a:lnTo>
                  <a:pt x="609" y="2162"/>
                </a:lnTo>
                <a:lnTo>
                  <a:pt x="868" y="1912"/>
                </a:lnTo>
                <a:lnTo>
                  <a:pt x="1018" y="1962"/>
                </a:lnTo>
                <a:lnTo>
                  <a:pt x="1052" y="2304"/>
                </a:lnTo>
                <a:lnTo>
                  <a:pt x="1277" y="2313"/>
                </a:lnTo>
                <a:lnTo>
                  <a:pt x="1302" y="1954"/>
                </a:lnTo>
                <a:lnTo>
                  <a:pt x="1494" y="1904"/>
                </a:lnTo>
                <a:lnTo>
                  <a:pt x="1720" y="2154"/>
                </a:lnTo>
                <a:lnTo>
                  <a:pt x="1870" y="2062"/>
                </a:lnTo>
                <a:lnTo>
                  <a:pt x="1720" y="1762"/>
                </a:lnTo>
                <a:lnTo>
                  <a:pt x="1820" y="1636"/>
                </a:lnTo>
                <a:lnTo>
                  <a:pt x="2120" y="1778"/>
                </a:lnTo>
                <a:lnTo>
                  <a:pt x="2212" y="1620"/>
                </a:lnTo>
                <a:lnTo>
                  <a:pt x="1937" y="1419"/>
                </a:lnTo>
                <a:lnTo>
                  <a:pt x="1970" y="1244"/>
                </a:lnTo>
                <a:lnTo>
                  <a:pt x="2312" y="1211"/>
                </a:lnTo>
                <a:lnTo>
                  <a:pt x="2304" y="1035"/>
                </a:lnTo>
                <a:lnTo>
                  <a:pt x="1962" y="985"/>
                </a:lnTo>
                <a:lnTo>
                  <a:pt x="1928" y="852"/>
                </a:lnTo>
                <a:lnTo>
                  <a:pt x="2204" y="660"/>
                </a:lnTo>
                <a:lnTo>
                  <a:pt x="2112" y="501"/>
                </a:lnTo>
                <a:lnTo>
                  <a:pt x="1803" y="626"/>
                </a:lnTo>
                <a:lnTo>
                  <a:pt x="1703" y="526"/>
                </a:lnTo>
                <a:lnTo>
                  <a:pt x="1861" y="234"/>
                </a:lnTo>
                <a:lnTo>
                  <a:pt x="1711" y="142"/>
                </a:lnTo>
                <a:lnTo>
                  <a:pt x="1469" y="384"/>
                </a:lnTo>
                <a:close/>
              </a:path>
            </a:pathLst>
          </a:custGeom>
          <a:gradFill rotWithShape="0">
            <a:gsLst>
              <a:gs pos="0">
                <a:schemeClr val="bg1"/>
              </a:gs>
              <a:gs pos="100000">
                <a:schemeClr val="bg2"/>
              </a:gs>
            </a:gsLst>
            <a:lin ang="2700000" scaled="1"/>
          </a:gradFill>
          <a:ln w="9525">
            <a:noFill/>
            <a:round/>
            <a:headEnd/>
            <a:tailEnd/>
          </a:ln>
          <a:effectLst/>
        </p:spPr>
        <p:txBody>
          <a:bodyPr wrap="none" anchor="ctr"/>
          <a:lstStyle/>
          <a:p>
            <a:pPr>
              <a:defRPr/>
            </a:pPr>
            <a:endParaRPr lang="it-IT">
              <a:latin typeface="Arial Narrow" pitchFamily="34" charset="0"/>
              <a:ea typeface="+mn-ea"/>
            </a:endParaRPr>
          </a:p>
        </p:txBody>
      </p:sp>
      <p:sp>
        <p:nvSpPr>
          <p:cNvPr id="536584" name="Freeform 8"/>
          <p:cNvSpPr>
            <a:spLocks/>
          </p:cNvSpPr>
          <p:nvPr/>
        </p:nvSpPr>
        <p:spPr bwMode="hidden">
          <a:xfrm>
            <a:off x="3175" y="4797425"/>
            <a:ext cx="3417888" cy="2097088"/>
          </a:xfrm>
          <a:custGeom>
            <a:avLst/>
            <a:gdLst/>
            <a:ahLst/>
            <a:cxnLst>
              <a:cxn ang="0">
                <a:pos x="1368" y="358"/>
              </a:cxn>
              <a:cxn ang="0">
                <a:pos x="1197" y="318"/>
              </a:cxn>
              <a:cxn ang="0">
                <a:pos x="1173" y="0"/>
              </a:cxn>
              <a:cxn ang="0">
                <a:pos x="964" y="16"/>
              </a:cxn>
              <a:cxn ang="0">
                <a:pos x="948" y="318"/>
              </a:cxn>
              <a:cxn ang="0">
                <a:pos x="808" y="366"/>
              </a:cxn>
              <a:cxn ang="0">
                <a:pos x="606" y="109"/>
              </a:cxn>
              <a:cxn ang="0">
                <a:pos x="467" y="187"/>
              </a:cxn>
              <a:cxn ang="0">
                <a:pos x="599" y="474"/>
              </a:cxn>
              <a:cxn ang="0">
                <a:pos x="506" y="568"/>
              </a:cxn>
              <a:cxn ang="0">
                <a:pos x="202" y="459"/>
              </a:cxn>
              <a:cxn ang="0">
                <a:pos x="132" y="576"/>
              </a:cxn>
              <a:cxn ang="0">
                <a:pos x="365" y="778"/>
              </a:cxn>
              <a:cxn ang="0">
                <a:pos x="327" y="933"/>
              </a:cxn>
              <a:cxn ang="0">
                <a:pos x="7" y="956"/>
              </a:cxn>
              <a:cxn ang="0">
                <a:pos x="0" y="1128"/>
              </a:cxn>
              <a:cxn ang="0">
                <a:pos x="327" y="1174"/>
              </a:cxn>
              <a:cxn ang="0">
                <a:pos x="358" y="1321"/>
              </a:cxn>
              <a:cxn ang="0">
                <a:pos x="1804" y="1321"/>
              </a:cxn>
              <a:cxn ang="0">
                <a:pos x="1835" y="1158"/>
              </a:cxn>
              <a:cxn ang="0">
                <a:pos x="2153" y="1128"/>
              </a:cxn>
              <a:cxn ang="0">
                <a:pos x="2146" y="964"/>
              </a:cxn>
              <a:cxn ang="0">
                <a:pos x="1827" y="917"/>
              </a:cxn>
              <a:cxn ang="0">
                <a:pos x="1795" y="793"/>
              </a:cxn>
              <a:cxn ang="0">
                <a:pos x="2052" y="615"/>
              </a:cxn>
              <a:cxn ang="0">
                <a:pos x="1967" y="467"/>
              </a:cxn>
              <a:cxn ang="0">
                <a:pos x="1679" y="583"/>
              </a:cxn>
              <a:cxn ang="0">
                <a:pos x="1586" y="490"/>
              </a:cxn>
              <a:cxn ang="0">
                <a:pos x="1733" y="218"/>
              </a:cxn>
              <a:cxn ang="0">
                <a:pos x="1593" y="132"/>
              </a:cxn>
              <a:cxn ang="0">
                <a:pos x="1368" y="358"/>
              </a:cxn>
            </a:cxnLst>
            <a:rect l="0" t="0" r="r" b="b"/>
            <a:pathLst>
              <a:path w="2153" h="1321">
                <a:moveTo>
                  <a:pt x="1368" y="358"/>
                </a:moveTo>
                <a:lnTo>
                  <a:pt x="1197" y="318"/>
                </a:lnTo>
                <a:lnTo>
                  <a:pt x="1173" y="0"/>
                </a:lnTo>
                <a:lnTo>
                  <a:pt x="964" y="16"/>
                </a:lnTo>
                <a:lnTo>
                  <a:pt x="948" y="318"/>
                </a:lnTo>
                <a:lnTo>
                  <a:pt x="808" y="366"/>
                </a:lnTo>
                <a:lnTo>
                  <a:pt x="606" y="109"/>
                </a:lnTo>
                <a:lnTo>
                  <a:pt x="467" y="187"/>
                </a:lnTo>
                <a:lnTo>
                  <a:pt x="599" y="474"/>
                </a:lnTo>
                <a:lnTo>
                  <a:pt x="506" y="568"/>
                </a:lnTo>
                <a:lnTo>
                  <a:pt x="202" y="459"/>
                </a:lnTo>
                <a:lnTo>
                  <a:pt x="132" y="576"/>
                </a:lnTo>
                <a:lnTo>
                  <a:pt x="365" y="778"/>
                </a:lnTo>
                <a:lnTo>
                  <a:pt x="327" y="933"/>
                </a:lnTo>
                <a:lnTo>
                  <a:pt x="7" y="956"/>
                </a:lnTo>
                <a:lnTo>
                  <a:pt x="0" y="1128"/>
                </a:lnTo>
                <a:lnTo>
                  <a:pt x="327" y="1174"/>
                </a:lnTo>
                <a:lnTo>
                  <a:pt x="358" y="1321"/>
                </a:lnTo>
                <a:lnTo>
                  <a:pt x="1804" y="1321"/>
                </a:lnTo>
                <a:lnTo>
                  <a:pt x="1835" y="1158"/>
                </a:lnTo>
                <a:lnTo>
                  <a:pt x="2153" y="1128"/>
                </a:lnTo>
                <a:lnTo>
                  <a:pt x="2146" y="964"/>
                </a:lnTo>
                <a:lnTo>
                  <a:pt x="1827" y="917"/>
                </a:lnTo>
                <a:lnTo>
                  <a:pt x="1795" y="793"/>
                </a:lnTo>
                <a:lnTo>
                  <a:pt x="2052" y="615"/>
                </a:lnTo>
                <a:lnTo>
                  <a:pt x="1967" y="467"/>
                </a:lnTo>
                <a:lnTo>
                  <a:pt x="1679" y="583"/>
                </a:lnTo>
                <a:lnTo>
                  <a:pt x="1586" y="490"/>
                </a:lnTo>
                <a:lnTo>
                  <a:pt x="1733" y="218"/>
                </a:lnTo>
                <a:lnTo>
                  <a:pt x="1593" y="132"/>
                </a:lnTo>
                <a:lnTo>
                  <a:pt x="1368" y="358"/>
                </a:lnTo>
                <a:close/>
              </a:path>
            </a:pathLst>
          </a:custGeom>
          <a:solidFill>
            <a:schemeClr val="bg1">
              <a:alpha val="50000"/>
            </a:schemeClr>
          </a:solidFill>
          <a:ln w="9525">
            <a:noFill/>
            <a:round/>
            <a:headEnd/>
            <a:tailEnd/>
          </a:ln>
          <a:effectLst/>
        </p:spPr>
        <p:txBody>
          <a:bodyPr wrap="none" anchor="ctr"/>
          <a:lstStyle/>
          <a:p>
            <a:pPr>
              <a:defRPr/>
            </a:pPr>
            <a:endParaRPr lang="it-IT">
              <a:latin typeface="Arial Narrow" pitchFamily="34" charset="0"/>
              <a:ea typeface="+mn-ea"/>
            </a:endParaRPr>
          </a:p>
        </p:txBody>
      </p:sp>
      <p:sp>
        <p:nvSpPr>
          <p:cNvPr id="536585" name="Freeform 9"/>
          <p:cNvSpPr>
            <a:spLocks/>
          </p:cNvSpPr>
          <p:nvPr/>
        </p:nvSpPr>
        <p:spPr bwMode="hidden">
          <a:xfrm>
            <a:off x="4494213" y="4425950"/>
            <a:ext cx="2263775" cy="2263775"/>
          </a:xfrm>
          <a:custGeom>
            <a:avLst/>
            <a:gdLst/>
            <a:ahLst/>
            <a:cxnLst>
              <a:cxn ang="0">
                <a:pos x="1469" y="384"/>
              </a:cxn>
              <a:cxn ang="0">
                <a:pos x="1285" y="342"/>
              </a:cxn>
              <a:cxn ang="0">
                <a:pos x="1260" y="0"/>
              </a:cxn>
              <a:cxn ang="0">
                <a:pos x="1035" y="17"/>
              </a:cxn>
              <a:cxn ang="0">
                <a:pos x="1018" y="342"/>
              </a:cxn>
              <a:cxn ang="0">
                <a:pos x="868" y="393"/>
              </a:cxn>
              <a:cxn ang="0">
                <a:pos x="651" y="117"/>
              </a:cxn>
              <a:cxn ang="0">
                <a:pos x="501" y="201"/>
              </a:cxn>
              <a:cxn ang="0">
                <a:pos x="643" y="509"/>
              </a:cxn>
              <a:cxn ang="0">
                <a:pos x="543" y="610"/>
              </a:cxn>
              <a:cxn ang="0">
                <a:pos x="217" y="493"/>
              </a:cxn>
              <a:cxn ang="0">
                <a:pos x="142" y="618"/>
              </a:cxn>
              <a:cxn ang="0">
                <a:pos x="392" y="835"/>
              </a:cxn>
              <a:cxn ang="0">
                <a:pos x="351" y="1002"/>
              </a:cxn>
              <a:cxn ang="0">
                <a:pos x="8" y="1027"/>
              </a:cxn>
              <a:cxn ang="0">
                <a:pos x="0" y="1211"/>
              </a:cxn>
              <a:cxn ang="0">
                <a:pos x="351" y="1261"/>
              </a:cxn>
              <a:cxn ang="0">
                <a:pos x="384" y="1419"/>
              </a:cxn>
              <a:cxn ang="0">
                <a:pos x="125" y="1653"/>
              </a:cxn>
              <a:cxn ang="0">
                <a:pos x="217" y="1795"/>
              </a:cxn>
              <a:cxn ang="0">
                <a:pos x="509" y="1661"/>
              </a:cxn>
              <a:cxn ang="0">
                <a:pos x="618" y="1770"/>
              </a:cxn>
              <a:cxn ang="0">
                <a:pos x="467" y="2045"/>
              </a:cxn>
              <a:cxn ang="0">
                <a:pos x="609" y="2162"/>
              </a:cxn>
              <a:cxn ang="0">
                <a:pos x="868" y="1912"/>
              </a:cxn>
              <a:cxn ang="0">
                <a:pos x="1018" y="1962"/>
              </a:cxn>
              <a:cxn ang="0">
                <a:pos x="1052" y="2304"/>
              </a:cxn>
              <a:cxn ang="0">
                <a:pos x="1277" y="2313"/>
              </a:cxn>
              <a:cxn ang="0">
                <a:pos x="1302" y="1954"/>
              </a:cxn>
              <a:cxn ang="0">
                <a:pos x="1494" y="1904"/>
              </a:cxn>
              <a:cxn ang="0">
                <a:pos x="1720" y="2154"/>
              </a:cxn>
              <a:cxn ang="0">
                <a:pos x="1870" y="2062"/>
              </a:cxn>
              <a:cxn ang="0">
                <a:pos x="1720" y="1762"/>
              </a:cxn>
              <a:cxn ang="0">
                <a:pos x="1820" y="1636"/>
              </a:cxn>
              <a:cxn ang="0">
                <a:pos x="2120" y="1778"/>
              </a:cxn>
              <a:cxn ang="0">
                <a:pos x="2212" y="1620"/>
              </a:cxn>
              <a:cxn ang="0">
                <a:pos x="1937" y="1419"/>
              </a:cxn>
              <a:cxn ang="0">
                <a:pos x="1970" y="1244"/>
              </a:cxn>
              <a:cxn ang="0">
                <a:pos x="2312" y="1211"/>
              </a:cxn>
              <a:cxn ang="0">
                <a:pos x="2304" y="1035"/>
              </a:cxn>
              <a:cxn ang="0">
                <a:pos x="1962" y="985"/>
              </a:cxn>
              <a:cxn ang="0">
                <a:pos x="1928" y="852"/>
              </a:cxn>
              <a:cxn ang="0">
                <a:pos x="2204" y="660"/>
              </a:cxn>
              <a:cxn ang="0">
                <a:pos x="2112" y="501"/>
              </a:cxn>
              <a:cxn ang="0">
                <a:pos x="1803" y="626"/>
              </a:cxn>
              <a:cxn ang="0">
                <a:pos x="1703" y="526"/>
              </a:cxn>
              <a:cxn ang="0">
                <a:pos x="1861" y="234"/>
              </a:cxn>
              <a:cxn ang="0">
                <a:pos x="1711" y="142"/>
              </a:cxn>
              <a:cxn ang="0">
                <a:pos x="1469" y="384"/>
              </a:cxn>
            </a:cxnLst>
            <a:rect l="0" t="0" r="r" b="b"/>
            <a:pathLst>
              <a:path w="2312" h="2313">
                <a:moveTo>
                  <a:pt x="1469" y="384"/>
                </a:moveTo>
                <a:lnTo>
                  <a:pt x="1285" y="342"/>
                </a:lnTo>
                <a:lnTo>
                  <a:pt x="1260" y="0"/>
                </a:lnTo>
                <a:lnTo>
                  <a:pt x="1035" y="17"/>
                </a:lnTo>
                <a:lnTo>
                  <a:pt x="1018" y="342"/>
                </a:lnTo>
                <a:lnTo>
                  <a:pt x="868" y="393"/>
                </a:lnTo>
                <a:lnTo>
                  <a:pt x="651" y="117"/>
                </a:lnTo>
                <a:lnTo>
                  <a:pt x="501" y="201"/>
                </a:lnTo>
                <a:lnTo>
                  <a:pt x="643" y="509"/>
                </a:lnTo>
                <a:lnTo>
                  <a:pt x="543" y="610"/>
                </a:lnTo>
                <a:lnTo>
                  <a:pt x="217" y="493"/>
                </a:lnTo>
                <a:lnTo>
                  <a:pt x="142" y="618"/>
                </a:lnTo>
                <a:lnTo>
                  <a:pt x="392" y="835"/>
                </a:lnTo>
                <a:lnTo>
                  <a:pt x="351" y="1002"/>
                </a:lnTo>
                <a:lnTo>
                  <a:pt x="8" y="1027"/>
                </a:lnTo>
                <a:lnTo>
                  <a:pt x="0" y="1211"/>
                </a:lnTo>
                <a:lnTo>
                  <a:pt x="351" y="1261"/>
                </a:lnTo>
                <a:lnTo>
                  <a:pt x="384" y="1419"/>
                </a:lnTo>
                <a:lnTo>
                  <a:pt x="125" y="1653"/>
                </a:lnTo>
                <a:lnTo>
                  <a:pt x="217" y="1795"/>
                </a:lnTo>
                <a:lnTo>
                  <a:pt x="509" y="1661"/>
                </a:lnTo>
                <a:lnTo>
                  <a:pt x="618" y="1770"/>
                </a:lnTo>
                <a:lnTo>
                  <a:pt x="467" y="2045"/>
                </a:lnTo>
                <a:lnTo>
                  <a:pt x="609" y="2162"/>
                </a:lnTo>
                <a:lnTo>
                  <a:pt x="868" y="1912"/>
                </a:lnTo>
                <a:lnTo>
                  <a:pt x="1018" y="1962"/>
                </a:lnTo>
                <a:lnTo>
                  <a:pt x="1052" y="2304"/>
                </a:lnTo>
                <a:lnTo>
                  <a:pt x="1277" y="2313"/>
                </a:lnTo>
                <a:lnTo>
                  <a:pt x="1302" y="1954"/>
                </a:lnTo>
                <a:lnTo>
                  <a:pt x="1494" y="1904"/>
                </a:lnTo>
                <a:lnTo>
                  <a:pt x="1720" y="2154"/>
                </a:lnTo>
                <a:lnTo>
                  <a:pt x="1870" y="2062"/>
                </a:lnTo>
                <a:lnTo>
                  <a:pt x="1720" y="1762"/>
                </a:lnTo>
                <a:lnTo>
                  <a:pt x="1820" y="1636"/>
                </a:lnTo>
                <a:lnTo>
                  <a:pt x="2120" y="1778"/>
                </a:lnTo>
                <a:lnTo>
                  <a:pt x="2212" y="1620"/>
                </a:lnTo>
                <a:lnTo>
                  <a:pt x="1937" y="1419"/>
                </a:lnTo>
                <a:lnTo>
                  <a:pt x="1970" y="1244"/>
                </a:lnTo>
                <a:lnTo>
                  <a:pt x="2312" y="1211"/>
                </a:lnTo>
                <a:lnTo>
                  <a:pt x="2304" y="1035"/>
                </a:lnTo>
                <a:lnTo>
                  <a:pt x="1962" y="985"/>
                </a:lnTo>
                <a:lnTo>
                  <a:pt x="1928" y="852"/>
                </a:lnTo>
                <a:lnTo>
                  <a:pt x="2204" y="660"/>
                </a:lnTo>
                <a:lnTo>
                  <a:pt x="2112" y="501"/>
                </a:lnTo>
                <a:lnTo>
                  <a:pt x="1803" y="626"/>
                </a:lnTo>
                <a:lnTo>
                  <a:pt x="1703" y="526"/>
                </a:lnTo>
                <a:lnTo>
                  <a:pt x="1861" y="234"/>
                </a:lnTo>
                <a:lnTo>
                  <a:pt x="1711" y="142"/>
                </a:lnTo>
                <a:lnTo>
                  <a:pt x="1469" y="384"/>
                </a:lnTo>
                <a:close/>
              </a:path>
            </a:pathLst>
          </a:custGeom>
          <a:gradFill rotWithShape="0">
            <a:gsLst>
              <a:gs pos="0">
                <a:schemeClr val="bg2"/>
              </a:gs>
              <a:gs pos="100000">
                <a:schemeClr val="bg1"/>
              </a:gs>
            </a:gsLst>
            <a:lin ang="2700000" scaled="1"/>
          </a:gradFill>
          <a:ln w="9525">
            <a:noFill/>
            <a:round/>
            <a:headEnd/>
            <a:tailEnd/>
          </a:ln>
          <a:effectLst/>
        </p:spPr>
        <p:txBody>
          <a:bodyPr wrap="none" anchor="ctr"/>
          <a:lstStyle/>
          <a:p>
            <a:pPr>
              <a:defRPr/>
            </a:pPr>
            <a:endParaRPr lang="it-IT">
              <a:latin typeface="Arial Narrow" pitchFamily="34" charset="0"/>
              <a:ea typeface="+mn-ea"/>
            </a:endParaRPr>
          </a:p>
        </p:txBody>
      </p:sp>
      <p:sp>
        <p:nvSpPr>
          <p:cNvPr id="536586" name="Freeform 10"/>
          <p:cNvSpPr>
            <a:spLocks/>
          </p:cNvSpPr>
          <p:nvPr/>
        </p:nvSpPr>
        <p:spPr bwMode="hidden">
          <a:xfrm>
            <a:off x="5646738" y="487363"/>
            <a:ext cx="2928937" cy="2930525"/>
          </a:xfrm>
          <a:custGeom>
            <a:avLst/>
            <a:gdLst/>
            <a:ahLst/>
            <a:cxnLst>
              <a:cxn ang="0">
                <a:pos x="1469" y="384"/>
              </a:cxn>
              <a:cxn ang="0">
                <a:pos x="1285" y="342"/>
              </a:cxn>
              <a:cxn ang="0">
                <a:pos x="1260" y="0"/>
              </a:cxn>
              <a:cxn ang="0">
                <a:pos x="1035" y="17"/>
              </a:cxn>
              <a:cxn ang="0">
                <a:pos x="1018" y="342"/>
              </a:cxn>
              <a:cxn ang="0">
                <a:pos x="868" y="393"/>
              </a:cxn>
              <a:cxn ang="0">
                <a:pos x="651" y="117"/>
              </a:cxn>
              <a:cxn ang="0">
                <a:pos x="501" y="201"/>
              </a:cxn>
              <a:cxn ang="0">
                <a:pos x="643" y="509"/>
              </a:cxn>
              <a:cxn ang="0">
                <a:pos x="543" y="610"/>
              </a:cxn>
              <a:cxn ang="0">
                <a:pos x="217" y="493"/>
              </a:cxn>
              <a:cxn ang="0">
                <a:pos x="142" y="618"/>
              </a:cxn>
              <a:cxn ang="0">
                <a:pos x="392" y="835"/>
              </a:cxn>
              <a:cxn ang="0">
                <a:pos x="351" y="1002"/>
              </a:cxn>
              <a:cxn ang="0">
                <a:pos x="8" y="1027"/>
              </a:cxn>
              <a:cxn ang="0">
                <a:pos x="0" y="1211"/>
              </a:cxn>
              <a:cxn ang="0">
                <a:pos x="351" y="1261"/>
              </a:cxn>
              <a:cxn ang="0">
                <a:pos x="384" y="1419"/>
              </a:cxn>
              <a:cxn ang="0">
                <a:pos x="125" y="1653"/>
              </a:cxn>
              <a:cxn ang="0">
                <a:pos x="217" y="1795"/>
              </a:cxn>
              <a:cxn ang="0">
                <a:pos x="509" y="1661"/>
              </a:cxn>
              <a:cxn ang="0">
                <a:pos x="618" y="1770"/>
              </a:cxn>
              <a:cxn ang="0">
                <a:pos x="467" y="2045"/>
              </a:cxn>
              <a:cxn ang="0">
                <a:pos x="609" y="2162"/>
              </a:cxn>
              <a:cxn ang="0">
                <a:pos x="868" y="1912"/>
              </a:cxn>
              <a:cxn ang="0">
                <a:pos x="1018" y="1962"/>
              </a:cxn>
              <a:cxn ang="0">
                <a:pos x="1052" y="2304"/>
              </a:cxn>
              <a:cxn ang="0">
                <a:pos x="1277" y="2313"/>
              </a:cxn>
              <a:cxn ang="0">
                <a:pos x="1302" y="1954"/>
              </a:cxn>
              <a:cxn ang="0">
                <a:pos x="1494" y="1904"/>
              </a:cxn>
              <a:cxn ang="0">
                <a:pos x="1720" y="2154"/>
              </a:cxn>
              <a:cxn ang="0">
                <a:pos x="1870" y="2062"/>
              </a:cxn>
              <a:cxn ang="0">
                <a:pos x="1720" y="1762"/>
              </a:cxn>
              <a:cxn ang="0">
                <a:pos x="1820" y="1636"/>
              </a:cxn>
              <a:cxn ang="0">
                <a:pos x="2120" y="1778"/>
              </a:cxn>
              <a:cxn ang="0">
                <a:pos x="2212" y="1620"/>
              </a:cxn>
              <a:cxn ang="0">
                <a:pos x="1937" y="1419"/>
              </a:cxn>
              <a:cxn ang="0">
                <a:pos x="1970" y="1244"/>
              </a:cxn>
              <a:cxn ang="0">
                <a:pos x="2312" y="1211"/>
              </a:cxn>
              <a:cxn ang="0">
                <a:pos x="2304" y="1035"/>
              </a:cxn>
              <a:cxn ang="0">
                <a:pos x="1962" y="985"/>
              </a:cxn>
              <a:cxn ang="0">
                <a:pos x="1928" y="852"/>
              </a:cxn>
              <a:cxn ang="0">
                <a:pos x="2204" y="660"/>
              </a:cxn>
              <a:cxn ang="0">
                <a:pos x="2112" y="501"/>
              </a:cxn>
              <a:cxn ang="0">
                <a:pos x="1803" y="626"/>
              </a:cxn>
              <a:cxn ang="0">
                <a:pos x="1703" y="526"/>
              </a:cxn>
              <a:cxn ang="0">
                <a:pos x="1861" y="234"/>
              </a:cxn>
              <a:cxn ang="0">
                <a:pos x="1711" y="142"/>
              </a:cxn>
              <a:cxn ang="0">
                <a:pos x="1469" y="384"/>
              </a:cxn>
            </a:cxnLst>
            <a:rect l="0" t="0" r="r" b="b"/>
            <a:pathLst>
              <a:path w="2312" h="2313">
                <a:moveTo>
                  <a:pt x="1469" y="384"/>
                </a:moveTo>
                <a:lnTo>
                  <a:pt x="1285" y="342"/>
                </a:lnTo>
                <a:lnTo>
                  <a:pt x="1260" y="0"/>
                </a:lnTo>
                <a:lnTo>
                  <a:pt x="1035" y="17"/>
                </a:lnTo>
                <a:lnTo>
                  <a:pt x="1018" y="342"/>
                </a:lnTo>
                <a:lnTo>
                  <a:pt x="868" y="393"/>
                </a:lnTo>
                <a:lnTo>
                  <a:pt x="651" y="117"/>
                </a:lnTo>
                <a:lnTo>
                  <a:pt x="501" y="201"/>
                </a:lnTo>
                <a:lnTo>
                  <a:pt x="643" y="509"/>
                </a:lnTo>
                <a:lnTo>
                  <a:pt x="543" y="610"/>
                </a:lnTo>
                <a:lnTo>
                  <a:pt x="217" y="493"/>
                </a:lnTo>
                <a:lnTo>
                  <a:pt x="142" y="618"/>
                </a:lnTo>
                <a:lnTo>
                  <a:pt x="392" y="835"/>
                </a:lnTo>
                <a:lnTo>
                  <a:pt x="351" y="1002"/>
                </a:lnTo>
                <a:lnTo>
                  <a:pt x="8" y="1027"/>
                </a:lnTo>
                <a:lnTo>
                  <a:pt x="0" y="1211"/>
                </a:lnTo>
                <a:lnTo>
                  <a:pt x="351" y="1261"/>
                </a:lnTo>
                <a:lnTo>
                  <a:pt x="384" y="1419"/>
                </a:lnTo>
                <a:lnTo>
                  <a:pt x="125" y="1653"/>
                </a:lnTo>
                <a:lnTo>
                  <a:pt x="217" y="1795"/>
                </a:lnTo>
                <a:lnTo>
                  <a:pt x="509" y="1661"/>
                </a:lnTo>
                <a:lnTo>
                  <a:pt x="618" y="1770"/>
                </a:lnTo>
                <a:lnTo>
                  <a:pt x="467" y="2045"/>
                </a:lnTo>
                <a:lnTo>
                  <a:pt x="609" y="2162"/>
                </a:lnTo>
                <a:lnTo>
                  <a:pt x="868" y="1912"/>
                </a:lnTo>
                <a:lnTo>
                  <a:pt x="1018" y="1962"/>
                </a:lnTo>
                <a:lnTo>
                  <a:pt x="1052" y="2304"/>
                </a:lnTo>
                <a:lnTo>
                  <a:pt x="1277" y="2313"/>
                </a:lnTo>
                <a:lnTo>
                  <a:pt x="1302" y="1954"/>
                </a:lnTo>
                <a:lnTo>
                  <a:pt x="1494" y="1904"/>
                </a:lnTo>
                <a:lnTo>
                  <a:pt x="1720" y="2154"/>
                </a:lnTo>
                <a:lnTo>
                  <a:pt x="1870" y="2062"/>
                </a:lnTo>
                <a:lnTo>
                  <a:pt x="1720" y="1762"/>
                </a:lnTo>
                <a:lnTo>
                  <a:pt x="1820" y="1636"/>
                </a:lnTo>
                <a:lnTo>
                  <a:pt x="2120" y="1778"/>
                </a:lnTo>
                <a:lnTo>
                  <a:pt x="2212" y="1620"/>
                </a:lnTo>
                <a:lnTo>
                  <a:pt x="1937" y="1419"/>
                </a:lnTo>
                <a:lnTo>
                  <a:pt x="1970" y="1244"/>
                </a:lnTo>
                <a:lnTo>
                  <a:pt x="2312" y="1211"/>
                </a:lnTo>
                <a:lnTo>
                  <a:pt x="2304" y="1035"/>
                </a:lnTo>
                <a:lnTo>
                  <a:pt x="1962" y="985"/>
                </a:lnTo>
                <a:lnTo>
                  <a:pt x="1928" y="852"/>
                </a:lnTo>
                <a:lnTo>
                  <a:pt x="2204" y="660"/>
                </a:lnTo>
                <a:lnTo>
                  <a:pt x="2112" y="501"/>
                </a:lnTo>
                <a:lnTo>
                  <a:pt x="1803" y="626"/>
                </a:lnTo>
                <a:lnTo>
                  <a:pt x="1703" y="526"/>
                </a:lnTo>
                <a:lnTo>
                  <a:pt x="1861" y="234"/>
                </a:lnTo>
                <a:lnTo>
                  <a:pt x="1711" y="142"/>
                </a:lnTo>
                <a:lnTo>
                  <a:pt x="1469" y="384"/>
                </a:lnTo>
                <a:close/>
              </a:path>
            </a:pathLst>
          </a:custGeom>
          <a:gradFill rotWithShape="0">
            <a:gsLst>
              <a:gs pos="0">
                <a:schemeClr val="bg1"/>
              </a:gs>
              <a:gs pos="100000">
                <a:schemeClr val="bg2"/>
              </a:gs>
            </a:gsLst>
            <a:lin ang="2700000" scaled="1"/>
          </a:gradFill>
          <a:ln w="9525">
            <a:noFill/>
            <a:round/>
            <a:headEnd/>
            <a:tailEnd/>
          </a:ln>
          <a:effectLst/>
        </p:spPr>
        <p:txBody>
          <a:bodyPr wrap="none" anchor="ctr"/>
          <a:lstStyle/>
          <a:p>
            <a:pPr>
              <a:defRPr/>
            </a:pPr>
            <a:endParaRPr lang="it-IT">
              <a:latin typeface="Arial Narrow" pitchFamily="34" charset="0"/>
              <a:ea typeface="+mn-ea"/>
            </a:endParaRPr>
          </a:p>
        </p:txBody>
      </p:sp>
      <p:sp>
        <p:nvSpPr>
          <p:cNvPr id="536587" name="Freeform 11"/>
          <p:cNvSpPr>
            <a:spLocks/>
          </p:cNvSpPr>
          <p:nvPr/>
        </p:nvSpPr>
        <p:spPr bwMode="hidden">
          <a:xfrm>
            <a:off x="7146925" y="2555875"/>
            <a:ext cx="2008188" cy="3997325"/>
          </a:xfrm>
          <a:custGeom>
            <a:avLst/>
            <a:gdLst/>
            <a:ahLst/>
            <a:cxnLst>
              <a:cxn ang="0">
                <a:pos x="1265" y="0"/>
              </a:cxn>
              <a:cxn ang="0">
                <a:pos x="1128" y="18"/>
              </a:cxn>
              <a:cxn ang="0">
                <a:pos x="1110" y="372"/>
              </a:cxn>
              <a:cxn ang="0">
                <a:pos x="946" y="428"/>
              </a:cxn>
              <a:cxn ang="0">
                <a:pos x="710" y="127"/>
              </a:cxn>
              <a:cxn ang="0">
                <a:pos x="546" y="219"/>
              </a:cxn>
              <a:cxn ang="0">
                <a:pos x="701" y="555"/>
              </a:cxn>
              <a:cxn ang="0">
                <a:pos x="592" y="665"/>
              </a:cxn>
              <a:cxn ang="0">
                <a:pos x="237" y="537"/>
              </a:cxn>
              <a:cxn ang="0">
                <a:pos x="155" y="674"/>
              </a:cxn>
              <a:cxn ang="0">
                <a:pos x="427" y="911"/>
              </a:cxn>
              <a:cxn ang="0">
                <a:pos x="383" y="1093"/>
              </a:cxn>
              <a:cxn ang="0">
                <a:pos x="9" y="1121"/>
              </a:cxn>
              <a:cxn ang="0">
                <a:pos x="0" y="1322"/>
              </a:cxn>
              <a:cxn ang="0">
                <a:pos x="383" y="1376"/>
              </a:cxn>
              <a:cxn ang="0">
                <a:pos x="419" y="1549"/>
              </a:cxn>
              <a:cxn ang="0">
                <a:pos x="136" y="1804"/>
              </a:cxn>
              <a:cxn ang="0">
                <a:pos x="237" y="1959"/>
              </a:cxn>
              <a:cxn ang="0">
                <a:pos x="555" y="1813"/>
              </a:cxn>
              <a:cxn ang="0">
                <a:pos x="674" y="1932"/>
              </a:cxn>
              <a:cxn ang="0">
                <a:pos x="509" y="2232"/>
              </a:cxn>
              <a:cxn ang="0">
                <a:pos x="664" y="2360"/>
              </a:cxn>
              <a:cxn ang="0">
                <a:pos x="946" y="2087"/>
              </a:cxn>
              <a:cxn ang="0">
                <a:pos x="1110" y="2142"/>
              </a:cxn>
              <a:cxn ang="0">
                <a:pos x="1147" y="2515"/>
              </a:cxn>
              <a:cxn ang="0">
                <a:pos x="1265" y="2518"/>
              </a:cxn>
              <a:cxn ang="0">
                <a:pos x="1265" y="0"/>
              </a:cxn>
            </a:cxnLst>
            <a:rect l="0" t="0" r="r" b="b"/>
            <a:pathLst>
              <a:path w="1265" h="2518">
                <a:moveTo>
                  <a:pt x="1265" y="0"/>
                </a:moveTo>
                <a:lnTo>
                  <a:pt x="1128" y="18"/>
                </a:lnTo>
                <a:lnTo>
                  <a:pt x="1110" y="372"/>
                </a:lnTo>
                <a:lnTo>
                  <a:pt x="946" y="428"/>
                </a:lnTo>
                <a:lnTo>
                  <a:pt x="710" y="127"/>
                </a:lnTo>
                <a:lnTo>
                  <a:pt x="546" y="219"/>
                </a:lnTo>
                <a:lnTo>
                  <a:pt x="701" y="555"/>
                </a:lnTo>
                <a:lnTo>
                  <a:pt x="592" y="665"/>
                </a:lnTo>
                <a:lnTo>
                  <a:pt x="237" y="537"/>
                </a:lnTo>
                <a:lnTo>
                  <a:pt x="155" y="674"/>
                </a:lnTo>
                <a:lnTo>
                  <a:pt x="427" y="911"/>
                </a:lnTo>
                <a:lnTo>
                  <a:pt x="383" y="1093"/>
                </a:lnTo>
                <a:lnTo>
                  <a:pt x="9" y="1121"/>
                </a:lnTo>
                <a:lnTo>
                  <a:pt x="0" y="1322"/>
                </a:lnTo>
                <a:lnTo>
                  <a:pt x="383" y="1376"/>
                </a:lnTo>
                <a:lnTo>
                  <a:pt x="419" y="1549"/>
                </a:lnTo>
                <a:lnTo>
                  <a:pt x="136" y="1804"/>
                </a:lnTo>
                <a:lnTo>
                  <a:pt x="237" y="1959"/>
                </a:lnTo>
                <a:lnTo>
                  <a:pt x="555" y="1813"/>
                </a:lnTo>
                <a:lnTo>
                  <a:pt x="674" y="1932"/>
                </a:lnTo>
                <a:lnTo>
                  <a:pt x="509" y="2232"/>
                </a:lnTo>
                <a:lnTo>
                  <a:pt x="664" y="2360"/>
                </a:lnTo>
                <a:lnTo>
                  <a:pt x="946" y="2087"/>
                </a:lnTo>
                <a:lnTo>
                  <a:pt x="1110" y="2142"/>
                </a:lnTo>
                <a:lnTo>
                  <a:pt x="1147" y="2515"/>
                </a:lnTo>
                <a:lnTo>
                  <a:pt x="1265" y="2518"/>
                </a:lnTo>
                <a:lnTo>
                  <a:pt x="1265" y="0"/>
                </a:lnTo>
                <a:close/>
              </a:path>
            </a:pathLst>
          </a:custGeom>
          <a:gradFill rotWithShape="0">
            <a:gsLst>
              <a:gs pos="0">
                <a:schemeClr val="bg1"/>
              </a:gs>
              <a:gs pos="100000">
                <a:schemeClr val="accent2"/>
              </a:gs>
            </a:gsLst>
            <a:lin ang="0" scaled="1"/>
          </a:gradFill>
          <a:ln w="9525">
            <a:noFill/>
            <a:round/>
            <a:headEnd/>
            <a:tailEnd/>
          </a:ln>
          <a:effectLst/>
        </p:spPr>
        <p:txBody>
          <a:bodyPr wrap="none" anchor="ctr"/>
          <a:lstStyle/>
          <a:p>
            <a:pPr>
              <a:defRPr/>
            </a:pPr>
            <a:endParaRPr lang="it-IT">
              <a:latin typeface="Arial Narrow" pitchFamily="34" charset="0"/>
              <a:ea typeface="+mn-ea"/>
            </a:endParaRPr>
          </a:p>
        </p:txBody>
      </p:sp>
      <p:pic>
        <p:nvPicPr>
          <p:cNvPr id="1034" name="Picture 12" descr="Facbanna"/>
          <p:cNvPicPr>
            <a:picLocks noChangeAspect="1" noChangeArrowheads="1"/>
          </p:cNvPicPr>
          <p:nvPr/>
        </p:nvPicPr>
        <p:blipFill>
          <a:blip r:embed="rId14"/>
          <a:srcRect/>
          <a:stretch>
            <a:fillRect/>
          </a:stretch>
        </p:blipFill>
        <p:spPr bwMode="invGray">
          <a:xfrm>
            <a:off x="3175" y="-3175"/>
            <a:ext cx="803275" cy="6858000"/>
          </a:xfrm>
          <a:prstGeom prst="rect">
            <a:avLst/>
          </a:prstGeom>
          <a:noFill/>
          <a:ln w="9525">
            <a:noFill/>
            <a:miter lim="800000"/>
            <a:headEnd/>
            <a:tailEnd/>
          </a:ln>
        </p:spPr>
      </p:pic>
      <p:sp>
        <p:nvSpPr>
          <p:cNvPr id="1035" name="Rectangle 13"/>
          <p:cNvSpPr>
            <a:spLocks noGrp="1" noChangeArrowheads="1"/>
          </p:cNvSpPr>
          <p:nvPr>
            <p:ph type="title"/>
          </p:nvPr>
        </p:nvSpPr>
        <p:spPr bwMode="auto">
          <a:xfrm>
            <a:off x="1066800" y="304800"/>
            <a:ext cx="7772400"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it-IT" smtClean="0"/>
              <a:t>Fare clic per modificare lo stile del titolo dello schema</a:t>
            </a:r>
          </a:p>
        </p:txBody>
      </p:sp>
      <p:sp>
        <p:nvSpPr>
          <p:cNvPr id="1036" name="Rectangle 14"/>
          <p:cNvSpPr>
            <a:spLocks noGrp="1" noChangeArrowheads="1"/>
          </p:cNvSpPr>
          <p:nvPr>
            <p:ph type="body" idx="1"/>
          </p:nvPr>
        </p:nvSpPr>
        <p:spPr bwMode="auto">
          <a:xfrm>
            <a:off x="1066800" y="16764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536591" name="Rectangle 15"/>
          <p:cNvSpPr>
            <a:spLocks noGrp="1" noChangeArrowheads="1"/>
          </p:cNvSpPr>
          <p:nvPr>
            <p:ph type="dt" sz="half" idx="2"/>
          </p:nvPr>
        </p:nvSpPr>
        <p:spPr bwMode="auto">
          <a:xfrm>
            <a:off x="10668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400">
                <a:solidFill>
                  <a:schemeClr val="tx2"/>
                </a:solidFill>
                <a:latin typeface="+mn-lt"/>
                <a:ea typeface="+mn-ea"/>
                <a:cs typeface="+mn-cs"/>
              </a:defRPr>
            </a:lvl1pPr>
          </a:lstStyle>
          <a:p>
            <a:pPr>
              <a:defRPr/>
            </a:pPr>
            <a:endParaRPr lang="it-IT"/>
          </a:p>
        </p:txBody>
      </p:sp>
      <p:sp>
        <p:nvSpPr>
          <p:cNvPr id="536592" name="Rectangle 16"/>
          <p:cNvSpPr>
            <a:spLocks noGrp="1" noChangeArrowheads="1"/>
          </p:cNvSpPr>
          <p:nvPr>
            <p:ph type="ftr" sz="quarter" idx="3"/>
          </p:nvPr>
        </p:nvSpPr>
        <p:spPr bwMode="auto">
          <a:xfrm>
            <a:off x="3505200" y="63246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a:solidFill>
                  <a:schemeClr val="tx2"/>
                </a:solidFill>
                <a:latin typeface="+mn-lt"/>
                <a:ea typeface="+mn-ea"/>
                <a:cs typeface="+mn-cs"/>
              </a:defRPr>
            </a:lvl1pPr>
          </a:lstStyle>
          <a:p>
            <a:pPr>
              <a:defRPr/>
            </a:pPr>
            <a:endParaRPr lang="it-IT"/>
          </a:p>
        </p:txBody>
      </p:sp>
      <p:sp>
        <p:nvSpPr>
          <p:cNvPr id="536593" name="Rectangle 17"/>
          <p:cNvSpPr>
            <a:spLocks noGrp="1" noChangeArrowheads="1"/>
          </p:cNvSpPr>
          <p:nvPr>
            <p:ph type="sldNum" sz="quarter" idx="4"/>
          </p:nvPr>
        </p:nvSpPr>
        <p:spPr bwMode="auto">
          <a:xfrm>
            <a:off x="69342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a:solidFill>
                  <a:schemeClr val="tx2"/>
                </a:solidFill>
                <a:latin typeface="Arial" charset="0"/>
              </a:defRPr>
            </a:lvl1pPr>
          </a:lstStyle>
          <a:p>
            <a:fld id="{D2BCAF33-19B0-4F33-A4B6-5485D1A3BA5E}" type="slidenum">
              <a:rPr lang="it-IT"/>
              <a:pPr/>
              <a:t>‹N›</a:t>
            </a:fld>
            <a:endParaRPr lang="it-IT"/>
          </a:p>
        </p:txBody>
      </p:sp>
      <p:pic>
        <p:nvPicPr>
          <p:cNvPr id="1040" name="Picture 2"/>
          <p:cNvPicPr>
            <a:picLocks noChangeAspect="1" noChangeArrowheads="1"/>
          </p:cNvPicPr>
          <p:nvPr userDrawn="1"/>
        </p:nvPicPr>
        <p:blipFill>
          <a:blip r:embed="rId15"/>
          <a:srcRect/>
          <a:stretch>
            <a:fillRect/>
          </a:stretch>
        </p:blipFill>
        <p:spPr bwMode="auto">
          <a:xfrm>
            <a:off x="0" y="0"/>
            <a:ext cx="1349375" cy="6477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98" r:id="rId1"/>
    <p:sldLayoutId id="2147483999" r:id="rId2"/>
    <p:sldLayoutId id="2147483989" r:id="rId3"/>
    <p:sldLayoutId id="2147483990" r:id="rId4"/>
    <p:sldLayoutId id="2147483991" r:id="rId5"/>
    <p:sldLayoutId id="2147483992" r:id="rId6"/>
    <p:sldLayoutId id="2147483993" r:id="rId7"/>
    <p:sldLayoutId id="2147483994" r:id="rId8"/>
    <p:sldLayoutId id="2147483995" r:id="rId9"/>
    <p:sldLayoutId id="2147483996" r:id="rId10"/>
    <p:sldLayoutId id="2147483997" r:id="rId11"/>
    <p:sldLayoutId id="2147484000" r:id="rId12"/>
  </p:sldLayoutIdLst>
  <p:txStyles>
    <p:titleStyle>
      <a:lvl1pPr algn="ctr" rtl="0" eaLnBrk="0" fontAlgn="base" hangingPunct="0">
        <a:spcBef>
          <a:spcPct val="0"/>
        </a:spcBef>
        <a:spcAft>
          <a:spcPct val="0"/>
        </a:spcAft>
        <a:defRPr sz="4400">
          <a:solidFill>
            <a:schemeClr val="tx2"/>
          </a:solidFill>
          <a:latin typeface="+mj-lt"/>
          <a:ea typeface="ＭＳ Ｐゴシック" pitchFamily="-109" charset="-128"/>
          <a:cs typeface="ＭＳ Ｐゴシック" pitchFamily="-107" charset="-128"/>
        </a:defRPr>
      </a:lvl1pPr>
      <a:lvl2pPr algn="ctr" rtl="0" eaLnBrk="0" fontAlgn="base" hangingPunct="0">
        <a:spcBef>
          <a:spcPct val="0"/>
        </a:spcBef>
        <a:spcAft>
          <a:spcPct val="0"/>
        </a:spcAft>
        <a:defRPr sz="4400">
          <a:solidFill>
            <a:schemeClr val="tx2"/>
          </a:solidFill>
          <a:latin typeface="Arial" charset="0"/>
          <a:ea typeface="ＭＳ Ｐゴシック" pitchFamily="-109" charset="-128"/>
          <a:cs typeface="ＭＳ Ｐゴシック" pitchFamily="-107" charset="-128"/>
        </a:defRPr>
      </a:lvl2pPr>
      <a:lvl3pPr algn="ctr" rtl="0" eaLnBrk="0" fontAlgn="base" hangingPunct="0">
        <a:spcBef>
          <a:spcPct val="0"/>
        </a:spcBef>
        <a:spcAft>
          <a:spcPct val="0"/>
        </a:spcAft>
        <a:defRPr sz="4400">
          <a:solidFill>
            <a:schemeClr val="tx2"/>
          </a:solidFill>
          <a:latin typeface="Arial" charset="0"/>
          <a:ea typeface="ＭＳ Ｐゴシック" pitchFamily="-109" charset="-128"/>
          <a:cs typeface="ＭＳ Ｐゴシック" pitchFamily="-107" charset="-128"/>
        </a:defRPr>
      </a:lvl3pPr>
      <a:lvl4pPr algn="ctr" rtl="0" eaLnBrk="0" fontAlgn="base" hangingPunct="0">
        <a:spcBef>
          <a:spcPct val="0"/>
        </a:spcBef>
        <a:spcAft>
          <a:spcPct val="0"/>
        </a:spcAft>
        <a:defRPr sz="4400">
          <a:solidFill>
            <a:schemeClr val="tx2"/>
          </a:solidFill>
          <a:latin typeface="Arial" charset="0"/>
          <a:ea typeface="ＭＳ Ｐゴシック" pitchFamily="-109" charset="-128"/>
          <a:cs typeface="ＭＳ Ｐゴシック" pitchFamily="-107" charset="-128"/>
        </a:defRPr>
      </a:lvl4pPr>
      <a:lvl5pPr algn="ctr" rtl="0" eaLnBrk="0" fontAlgn="base" hangingPunct="0">
        <a:spcBef>
          <a:spcPct val="0"/>
        </a:spcBef>
        <a:spcAft>
          <a:spcPct val="0"/>
        </a:spcAft>
        <a:defRPr sz="4400">
          <a:solidFill>
            <a:schemeClr val="tx2"/>
          </a:solidFill>
          <a:latin typeface="Arial" charset="0"/>
          <a:ea typeface="ＭＳ Ｐゴシック" pitchFamily="-109" charset="-128"/>
          <a:cs typeface="ＭＳ Ｐゴシック" pitchFamily="-107"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lr>
          <a:srgbClr val="FFFF00"/>
        </a:buClr>
        <a:buSzPct val="80000"/>
        <a:buFont typeface="Wingdings" charset="2"/>
        <a:buChar char="®"/>
        <a:defRPr sz="3200">
          <a:solidFill>
            <a:schemeClr val="tx1"/>
          </a:solidFill>
          <a:latin typeface="+mn-lt"/>
          <a:ea typeface="ＭＳ Ｐゴシック" pitchFamily="-109" charset="-128"/>
          <a:cs typeface="ＭＳ Ｐゴシック" pitchFamily="-107" charset="-128"/>
        </a:defRPr>
      </a:lvl1pPr>
      <a:lvl2pPr marL="742950" indent="-285750" algn="l" rtl="0" eaLnBrk="0" fontAlgn="base" hangingPunct="0">
        <a:spcBef>
          <a:spcPct val="20000"/>
        </a:spcBef>
        <a:spcAft>
          <a:spcPct val="0"/>
        </a:spcAft>
        <a:buClr>
          <a:srgbClr val="CC0000"/>
        </a:buClr>
        <a:buSzPct val="70000"/>
        <a:buFont typeface="Wingdings" charset="2"/>
        <a:buChar char="®"/>
        <a:defRPr sz="2800">
          <a:solidFill>
            <a:schemeClr val="tx1"/>
          </a:solidFill>
          <a:latin typeface="+mn-lt"/>
          <a:ea typeface="ＭＳ Ｐゴシック" pitchFamily="-109" charset="-128"/>
        </a:defRPr>
      </a:lvl2pPr>
      <a:lvl3pPr marL="1143000" indent="-228600" algn="l" rtl="0" eaLnBrk="0" fontAlgn="base" hangingPunct="0">
        <a:spcBef>
          <a:spcPct val="20000"/>
        </a:spcBef>
        <a:spcAft>
          <a:spcPct val="0"/>
        </a:spcAft>
        <a:buClr>
          <a:srgbClr val="009900"/>
        </a:buClr>
        <a:buSzPct val="60000"/>
        <a:buFont typeface="Wingdings" charset="2"/>
        <a:buChar char="®"/>
        <a:defRPr sz="2400">
          <a:solidFill>
            <a:schemeClr val="tx1"/>
          </a:solidFill>
          <a:latin typeface="+mn-lt"/>
          <a:ea typeface="ＭＳ Ｐゴシック" pitchFamily="-109" charset="-128"/>
        </a:defRPr>
      </a:lvl3pPr>
      <a:lvl4pPr marL="1600200" indent="-228600" algn="l" rtl="0" eaLnBrk="0" fontAlgn="base" hangingPunct="0">
        <a:spcBef>
          <a:spcPct val="20000"/>
        </a:spcBef>
        <a:spcAft>
          <a:spcPct val="0"/>
        </a:spcAft>
        <a:buClr>
          <a:schemeClr val="hlink"/>
        </a:buClr>
        <a:buSzPct val="60000"/>
        <a:buFont typeface="Wingdings" charset="2"/>
        <a:buChar char="l"/>
        <a:defRPr sz="2000">
          <a:solidFill>
            <a:schemeClr val="tx1"/>
          </a:solidFill>
          <a:latin typeface="+mn-lt"/>
          <a:ea typeface="ＭＳ Ｐゴシック" pitchFamily="-109" charset="-128"/>
        </a:defRPr>
      </a:lvl4pPr>
      <a:lvl5pPr marL="2057400" indent="-228600" algn="l" rtl="0" eaLnBrk="0" fontAlgn="base" hangingPunct="0">
        <a:spcBef>
          <a:spcPct val="20000"/>
        </a:spcBef>
        <a:spcAft>
          <a:spcPct val="0"/>
        </a:spcAft>
        <a:buClr>
          <a:schemeClr val="accent2"/>
        </a:buClr>
        <a:buSzPct val="55000"/>
        <a:buFont typeface="Wingdings" charset="2"/>
        <a:buChar char="l"/>
        <a:defRPr sz="2000">
          <a:solidFill>
            <a:schemeClr val="tx1"/>
          </a:solidFill>
          <a:latin typeface="+mn-lt"/>
          <a:ea typeface="ＭＳ Ｐゴシック" pitchFamily="-109" charset="-128"/>
        </a:defRPr>
      </a:lvl5pPr>
      <a:lvl6pPr marL="2514600" indent="-228600" algn="l" rtl="0" fontAlgn="base">
        <a:spcBef>
          <a:spcPct val="20000"/>
        </a:spcBef>
        <a:spcAft>
          <a:spcPct val="0"/>
        </a:spcAft>
        <a:buClr>
          <a:schemeClr val="accent2"/>
        </a:buClr>
        <a:buSzPct val="55000"/>
        <a:buFont typeface="Wingdings" pitchFamily="2" charset="2"/>
        <a:buChar char="l"/>
        <a:defRPr sz="2000">
          <a:solidFill>
            <a:schemeClr val="tx1"/>
          </a:solidFill>
          <a:latin typeface="+mn-lt"/>
        </a:defRPr>
      </a:lvl6pPr>
      <a:lvl7pPr marL="2971800" indent="-228600" algn="l" rtl="0" fontAlgn="base">
        <a:spcBef>
          <a:spcPct val="20000"/>
        </a:spcBef>
        <a:spcAft>
          <a:spcPct val="0"/>
        </a:spcAft>
        <a:buClr>
          <a:schemeClr val="accent2"/>
        </a:buClr>
        <a:buSzPct val="55000"/>
        <a:buFont typeface="Wingdings" pitchFamily="2" charset="2"/>
        <a:buChar char="l"/>
        <a:defRPr sz="2000">
          <a:solidFill>
            <a:schemeClr val="tx1"/>
          </a:solidFill>
          <a:latin typeface="+mn-lt"/>
        </a:defRPr>
      </a:lvl7pPr>
      <a:lvl8pPr marL="3429000" indent="-228600" algn="l" rtl="0" fontAlgn="base">
        <a:spcBef>
          <a:spcPct val="20000"/>
        </a:spcBef>
        <a:spcAft>
          <a:spcPct val="0"/>
        </a:spcAft>
        <a:buClr>
          <a:schemeClr val="accent2"/>
        </a:buClr>
        <a:buSzPct val="55000"/>
        <a:buFont typeface="Wingdings" pitchFamily="2" charset="2"/>
        <a:buChar char="l"/>
        <a:defRPr sz="2000">
          <a:solidFill>
            <a:schemeClr val="tx1"/>
          </a:solidFill>
          <a:latin typeface="+mn-lt"/>
        </a:defRPr>
      </a:lvl8pPr>
      <a:lvl9pPr marL="3886200" indent="-228600" algn="l" rtl="0" fontAlgn="base">
        <a:spcBef>
          <a:spcPct val="20000"/>
        </a:spcBef>
        <a:spcAft>
          <a:spcPct val="0"/>
        </a:spcAft>
        <a:buClr>
          <a:schemeClr val="accent2"/>
        </a:buClr>
        <a:buSzPct val="55000"/>
        <a:buFont typeface="Wingdings" pitchFamily="2" charset="2"/>
        <a:buChar char="l"/>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oleObject" Target="???" TargetMode="External"/><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6.xml.rels><?xml version="1.0" encoding="UTF-8" standalone="yes"?>
<Relationships xmlns="http://schemas.openxmlformats.org/package/2006/relationships"><Relationship Id="rId3" Type="http://schemas.openxmlformats.org/officeDocument/2006/relationships/hyperlink" Target="mailto:f.palmieri@unina.it"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3.wmf"/><Relationship Id="rId5" Type="http://schemas.openxmlformats.org/officeDocument/2006/relationships/image" Target="../media/image12.wmf"/><Relationship Id="rId4" Type="http://schemas.openxmlformats.org/officeDocument/2006/relationships/image" Target="../media/image11.wmf"/></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21.wmf"/><Relationship Id="rId3" Type="http://schemas.openxmlformats.org/officeDocument/2006/relationships/notesSlide" Target="../notesSlides/notesSlide5.xml"/><Relationship Id="rId7"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image" Target="../media/image20.wmf"/><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1143000" y="2819400"/>
            <a:ext cx="7772400" cy="1143000"/>
          </a:xfrm>
        </p:spPr>
        <p:txBody>
          <a:bodyPr/>
          <a:lstStyle/>
          <a:p>
            <a:pPr eaLnBrk="1" hangingPunct="1"/>
            <a:r>
              <a:rPr lang="it-IT" smtClean="0">
                <a:ea typeface="ＭＳ Ｐゴシック" charset="-128"/>
              </a:rPr>
              <a:t/>
            </a:r>
            <a:br>
              <a:rPr lang="it-IT" smtClean="0">
                <a:ea typeface="ＭＳ Ｐゴシック" charset="-128"/>
              </a:rPr>
            </a:br>
            <a:r>
              <a:rPr lang="it-IT" sz="4000" b="1" smtClean="0">
                <a:ea typeface="ＭＳ Ｐゴシック" charset="-128"/>
              </a:rPr>
              <a:t>Iniziative IV gruppo di lavoro: VoIP</a:t>
            </a:r>
            <a:br>
              <a:rPr lang="it-IT" sz="4000" b="1" smtClean="0">
                <a:ea typeface="ＭＳ Ｐゴシック" charset="-128"/>
              </a:rPr>
            </a:br>
            <a:r>
              <a:rPr lang="it-IT" sz="4000" b="1" smtClean="0">
                <a:ea typeface="ＭＳ Ｐゴシック" charset="-128"/>
              </a:rPr>
              <a:t>Linee guida e specifiche tecniche</a:t>
            </a:r>
          </a:p>
        </p:txBody>
      </p:sp>
      <p:sp>
        <p:nvSpPr>
          <p:cNvPr id="16387" name="Rectangle 3"/>
          <p:cNvSpPr>
            <a:spLocks noGrp="1" noChangeArrowheads="1"/>
          </p:cNvSpPr>
          <p:nvPr>
            <p:ph type="subTitle" idx="1"/>
          </p:nvPr>
        </p:nvSpPr>
        <p:spPr>
          <a:xfrm>
            <a:off x="1676400" y="4800600"/>
            <a:ext cx="6400800" cy="1752600"/>
          </a:xfrm>
        </p:spPr>
        <p:txBody>
          <a:bodyPr/>
          <a:lstStyle/>
          <a:p>
            <a:pPr eaLnBrk="1" hangingPunct="1">
              <a:buFont typeface="Wingdings" charset="2"/>
              <a:buNone/>
            </a:pPr>
            <a:r>
              <a:rPr lang="it-IT" b="1" smtClean="0">
                <a:solidFill>
                  <a:srgbClr val="CC0000"/>
                </a:solidFill>
                <a:ea typeface="ＭＳ Ｐゴシック" charset="-128"/>
              </a:rPr>
              <a:t> 	Francesco Palmieri</a:t>
            </a:r>
          </a:p>
          <a:p>
            <a:pPr eaLnBrk="1" hangingPunct="1">
              <a:buFont typeface="Wingdings" charset="2"/>
              <a:buNone/>
            </a:pPr>
            <a:endParaRPr lang="it-IT" sz="1200" b="1" smtClean="0">
              <a:solidFill>
                <a:srgbClr val="CC0000"/>
              </a:solidFill>
              <a:ea typeface="ＭＳ Ｐゴシック" charset="-128"/>
            </a:endParaRPr>
          </a:p>
          <a:p>
            <a:pPr algn="ctr" eaLnBrk="1" hangingPunct="1">
              <a:buFont typeface="Wingdings" charset="2"/>
              <a:buNone/>
            </a:pPr>
            <a:r>
              <a:rPr lang="it-IT" sz="2800" smtClean="0">
                <a:latin typeface="Monotype Corsiva" charset="0"/>
                <a:ea typeface="ＭＳ Ｐゴシック" charset="-128"/>
              </a:rPr>
              <a:t>Tavolo Tecnico  UniDigi</a:t>
            </a:r>
            <a:endParaRPr lang="it-IT" sz="2800" b="1" smtClean="0">
              <a:latin typeface="Tempus Sans ITC" pitchFamily="82" charset="0"/>
              <a:ea typeface="ＭＳ Ｐゴシック" charset="-128"/>
            </a:endParaRPr>
          </a:p>
          <a:p>
            <a:pPr eaLnBrk="1" hangingPunct="1">
              <a:buFont typeface="Wingdings" charset="2"/>
              <a:buNone/>
            </a:pPr>
            <a:endParaRPr lang="it-IT" smtClean="0">
              <a:ea typeface="ＭＳ Ｐゴシック"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olo 1"/>
          <p:cNvSpPr>
            <a:spLocks noGrp="1"/>
          </p:cNvSpPr>
          <p:nvPr>
            <p:ph type="title"/>
          </p:nvPr>
        </p:nvSpPr>
        <p:spPr>
          <a:xfrm>
            <a:off x="1000125" y="0"/>
            <a:ext cx="7772400" cy="785813"/>
          </a:xfrm>
        </p:spPr>
        <p:txBody>
          <a:bodyPr/>
          <a:lstStyle/>
          <a:p>
            <a:r>
              <a:rPr lang="it-IT" sz="4000" b="1" smtClean="0">
                <a:ea typeface="ＭＳ Ｐゴシック" charset="-128"/>
              </a:rPr>
              <a:t>Ricadute Organizzative</a:t>
            </a:r>
          </a:p>
        </p:txBody>
      </p:sp>
      <p:sp>
        <p:nvSpPr>
          <p:cNvPr id="30723" name="Segnaposto contenuto 2"/>
          <p:cNvSpPr>
            <a:spLocks noGrp="1"/>
          </p:cNvSpPr>
          <p:nvPr>
            <p:ph idx="1"/>
          </p:nvPr>
        </p:nvSpPr>
        <p:spPr>
          <a:xfrm>
            <a:off x="838200" y="838200"/>
            <a:ext cx="8072438" cy="5410200"/>
          </a:xfrm>
        </p:spPr>
        <p:txBody>
          <a:bodyPr/>
          <a:lstStyle/>
          <a:p>
            <a:r>
              <a:rPr lang="it-IT" sz="2400" smtClean="0">
                <a:solidFill>
                  <a:srgbClr val="1F4081"/>
                </a:solidFill>
                <a:ea typeface="ＭＳ Ｐゴシック" charset="-128"/>
              </a:rPr>
              <a:t>E’ essenziale che la trasformazione abilitata dalla tecnologia si accompagni ad una </a:t>
            </a:r>
            <a:r>
              <a:rPr lang="it-IT" sz="2400" b="1" smtClean="0">
                <a:solidFill>
                  <a:srgbClr val="1F4081"/>
                </a:solidFill>
                <a:ea typeface="ＭＳ Ｐゴシック" charset="-128"/>
              </a:rPr>
              <a:t>rivisitazione consapevole dei process</a:t>
            </a:r>
            <a:r>
              <a:rPr lang="it-IT" sz="2400" smtClean="0">
                <a:solidFill>
                  <a:srgbClr val="1F4081"/>
                </a:solidFill>
                <a:ea typeface="ＭＳ Ｐゴシック" charset="-128"/>
              </a:rPr>
              <a:t>i e da un’apertura all’allineamento dell’impianto normativo correlato</a:t>
            </a:r>
          </a:p>
          <a:p>
            <a:r>
              <a:rPr lang="it-IT" sz="2400" smtClean="0">
                <a:solidFill>
                  <a:srgbClr val="1F4081"/>
                </a:solidFill>
                <a:ea typeface="ＭＳ Ｐゴシック" charset="-128"/>
              </a:rPr>
              <a:t>Il VoIP è un servizio della rete e come tale </a:t>
            </a:r>
            <a:r>
              <a:rPr lang="it-IT" sz="2400" b="1" smtClean="0">
                <a:solidFill>
                  <a:srgbClr val="1F4081"/>
                </a:solidFill>
                <a:ea typeface="ＭＳ Ｐゴシック" charset="-128"/>
              </a:rPr>
              <a:t>richiede competenze informatiche</a:t>
            </a:r>
            <a:r>
              <a:rPr lang="it-IT" sz="2400" smtClean="0">
                <a:solidFill>
                  <a:srgbClr val="1F4081"/>
                </a:solidFill>
                <a:ea typeface="ＭＳ Ｐゴシック" charset="-128"/>
              </a:rPr>
              <a:t> per un corretto ed efficace inserimento e utilizzo in una organizzazione</a:t>
            </a:r>
          </a:p>
          <a:p>
            <a:r>
              <a:rPr lang="it-IT" sz="2400" smtClean="0">
                <a:solidFill>
                  <a:srgbClr val="1F4081"/>
                </a:solidFill>
                <a:latin typeface="Helvetica" charset="0"/>
                <a:ea typeface="ＭＳ Ｐゴシック" charset="-128"/>
                <a:cs typeface="Helvetica" charset="0"/>
              </a:rPr>
              <a:t>E’ importante </a:t>
            </a:r>
            <a:r>
              <a:rPr lang="it-IT" sz="2400" b="1" smtClean="0">
                <a:solidFill>
                  <a:srgbClr val="1F4081"/>
                </a:solidFill>
                <a:latin typeface="Helvetica" charset="0"/>
                <a:ea typeface="ＭＳ Ｐゴシック" charset="-128"/>
                <a:cs typeface="Helvetica" charset="0"/>
              </a:rPr>
              <a:t>garantire la continuità del servizio</a:t>
            </a:r>
            <a:r>
              <a:rPr lang="it-IT" sz="2400" smtClean="0">
                <a:solidFill>
                  <a:srgbClr val="1F4081"/>
                </a:solidFill>
                <a:latin typeface="Helvetica" charset="0"/>
                <a:ea typeface="ＭＳ Ｐゴシック" charset="-128"/>
                <a:cs typeface="Helvetica" charset="0"/>
              </a:rPr>
              <a:t>, un tema che porta l’attenzione delle organizzazione verso la progettazione di infrastrutture </a:t>
            </a:r>
            <a:r>
              <a:rPr lang="it-IT" sz="2400" b="1" smtClean="0">
                <a:solidFill>
                  <a:srgbClr val="1F4081"/>
                </a:solidFill>
                <a:latin typeface="Helvetica" charset="0"/>
                <a:ea typeface="ＭＳ Ｐゴシック" charset="-128"/>
                <a:cs typeface="Helvetica" charset="0"/>
              </a:rPr>
              <a:t>stabili e affidabili</a:t>
            </a:r>
            <a:r>
              <a:rPr lang="it-IT" sz="2400" smtClean="0">
                <a:solidFill>
                  <a:srgbClr val="1F4081"/>
                </a:solidFill>
                <a:latin typeface="Helvetica" charset="0"/>
                <a:ea typeface="ＭＳ Ｐゴシック" charset="-128"/>
                <a:cs typeface="Helvetica" charset="0"/>
              </a:rPr>
              <a:t>, in termini di reti e sistemi di supporto</a:t>
            </a:r>
            <a:endParaRPr lang="it-IT" sz="2400" smtClean="0">
              <a:solidFill>
                <a:srgbClr val="1F4081"/>
              </a:solidFill>
              <a:ea typeface="ＭＳ Ｐゴシック" charset="-128"/>
            </a:endParaRPr>
          </a:p>
          <a:p>
            <a:r>
              <a:rPr lang="it-IT" sz="2400" smtClean="0">
                <a:solidFill>
                  <a:srgbClr val="1F4081"/>
                </a:solidFill>
                <a:ea typeface="ＭＳ Ｐゴシック" charset="-128"/>
              </a:rPr>
              <a:t>VoIP introduce </a:t>
            </a:r>
            <a:r>
              <a:rPr lang="it-IT" sz="2400" b="1" smtClean="0">
                <a:solidFill>
                  <a:srgbClr val="1F4081"/>
                </a:solidFill>
                <a:ea typeface="ＭＳ Ｐゴシック" charset="-128"/>
              </a:rPr>
              <a:t>risparmi sui costi di gestione </a:t>
            </a:r>
            <a:r>
              <a:rPr lang="it-IT" sz="2400" smtClean="0">
                <a:solidFill>
                  <a:srgbClr val="1F4081"/>
                </a:solidFill>
                <a:ea typeface="ＭＳ Ｐゴシック" charset="-128"/>
              </a:rPr>
              <a:t>del’infrastruttura, e facilita la fruizione di servizi telefonici </a:t>
            </a:r>
            <a:r>
              <a:rPr lang="it-IT" sz="2400" b="1" smtClean="0">
                <a:solidFill>
                  <a:srgbClr val="1F4081"/>
                </a:solidFill>
                <a:ea typeface="ＭＳ Ｐゴシック" charset="-128"/>
              </a:rPr>
              <a:t>a condizioni </a:t>
            </a:r>
            <a:r>
              <a:rPr lang="it-IT" sz="2400" smtClean="0">
                <a:solidFill>
                  <a:srgbClr val="1F4081"/>
                </a:solidFill>
                <a:ea typeface="ＭＳ Ｐゴシック" charset="-128"/>
              </a:rPr>
              <a:t>particolarmente </a:t>
            </a:r>
            <a:r>
              <a:rPr lang="it-IT" sz="2400" b="1" smtClean="0">
                <a:solidFill>
                  <a:srgbClr val="1F4081"/>
                </a:solidFill>
                <a:ea typeface="ＭＳ Ｐゴシック" charset="-128"/>
              </a:rPr>
              <a:t>competitiv</a:t>
            </a:r>
            <a:r>
              <a:rPr lang="it-IT" sz="2400" smtClean="0">
                <a:solidFill>
                  <a:srgbClr val="1F4081"/>
                </a:solidFill>
                <a:ea typeface="ＭＳ Ｐゴシック" charset="-128"/>
              </a:rPr>
              <a:t>e, attraverso </a:t>
            </a:r>
            <a:r>
              <a:rPr lang="it-IT" sz="2400" b="1" smtClean="0">
                <a:solidFill>
                  <a:srgbClr val="1F4081"/>
                </a:solidFill>
                <a:ea typeface="ＭＳ Ｐゴシック" charset="-128"/>
              </a:rPr>
              <a:t>reti di trasporto basate su IP</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olo 1"/>
          <p:cNvSpPr>
            <a:spLocks noGrp="1"/>
          </p:cNvSpPr>
          <p:nvPr>
            <p:ph type="title"/>
          </p:nvPr>
        </p:nvSpPr>
        <p:spPr>
          <a:xfrm>
            <a:off x="1000125" y="0"/>
            <a:ext cx="7772400" cy="785813"/>
          </a:xfrm>
        </p:spPr>
        <p:txBody>
          <a:bodyPr/>
          <a:lstStyle/>
          <a:p>
            <a:r>
              <a:rPr lang="it-IT" sz="4000" b="1" smtClean="0">
                <a:ea typeface="ＭＳ Ｐゴシック" charset="-128"/>
              </a:rPr>
              <a:t>Specifiche Tecniche</a:t>
            </a:r>
          </a:p>
        </p:txBody>
      </p:sp>
      <p:sp>
        <p:nvSpPr>
          <p:cNvPr id="31747" name="Segnaposto contenuto 2"/>
          <p:cNvSpPr>
            <a:spLocks noGrp="1"/>
          </p:cNvSpPr>
          <p:nvPr>
            <p:ph idx="1"/>
          </p:nvPr>
        </p:nvSpPr>
        <p:spPr>
          <a:xfrm>
            <a:off x="762000" y="1066800"/>
            <a:ext cx="8153400" cy="5410200"/>
          </a:xfrm>
        </p:spPr>
        <p:txBody>
          <a:bodyPr/>
          <a:lstStyle/>
          <a:p>
            <a:r>
              <a:rPr lang="it-IT" sz="2400" smtClean="0">
                <a:solidFill>
                  <a:srgbClr val="1F4081"/>
                </a:solidFill>
                <a:ea typeface="ＭＳ Ｐゴシック" charset="-128"/>
              </a:rPr>
              <a:t>Produrre un insieme di specifiche tecniche con lo scopo di individuare i requisiti tecnici fondamentali per una soluzione di qualità</a:t>
            </a:r>
          </a:p>
          <a:p>
            <a:r>
              <a:rPr lang="it-IT" sz="2400" smtClean="0">
                <a:solidFill>
                  <a:srgbClr val="1F4081"/>
                </a:solidFill>
                <a:ea typeface="ＭＳ Ｐゴシック" charset="-128"/>
              </a:rPr>
              <a:t>Individuare i principali </a:t>
            </a:r>
            <a:r>
              <a:rPr lang="it-IT" sz="2400" b="1" smtClean="0">
                <a:solidFill>
                  <a:srgbClr val="1F4081"/>
                </a:solidFill>
                <a:ea typeface="ＭＳ Ｐゴシック" charset="-128"/>
              </a:rPr>
              <a:t>servizi di base </a:t>
            </a:r>
            <a:r>
              <a:rPr lang="it-IT" sz="2400" smtClean="0">
                <a:solidFill>
                  <a:srgbClr val="1F4081"/>
                </a:solidFill>
                <a:ea typeface="ＭＳ Ｐゴシック" charset="-128"/>
              </a:rPr>
              <a:t>e a </a:t>
            </a:r>
            <a:r>
              <a:rPr lang="it-IT" sz="2400" b="1" smtClean="0">
                <a:solidFill>
                  <a:srgbClr val="1F4081"/>
                </a:solidFill>
                <a:ea typeface="ＭＳ Ｐゴシック" charset="-128"/>
              </a:rPr>
              <a:t>valore aggiunto</a:t>
            </a:r>
            <a:r>
              <a:rPr lang="it-IT" sz="2400" smtClean="0">
                <a:solidFill>
                  <a:srgbClr val="1F4081"/>
                </a:solidFill>
                <a:ea typeface="ＭＳ Ｐゴシック" charset="-128"/>
              </a:rPr>
              <a:t> (es. rintracciabilità e mobilità)</a:t>
            </a:r>
          </a:p>
          <a:p>
            <a:r>
              <a:rPr lang="it-IT" sz="2400" smtClean="0">
                <a:solidFill>
                  <a:srgbClr val="1F4081"/>
                </a:solidFill>
                <a:ea typeface="ＭＳ Ｐゴシック" charset="-128"/>
              </a:rPr>
              <a:t>Valutare possibili aperture verso </a:t>
            </a:r>
            <a:r>
              <a:rPr lang="it-IT" sz="2400" b="1" smtClean="0">
                <a:solidFill>
                  <a:srgbClr val="1F4081"/>
                </a:solidFill>
                <a:ea typeface="ＭＳ Ｐゴシック" charset="-128"/>
              </a:rPr>
              <a:t>la logica 3-ple play </a:t>
            </a:r>
            <a:r>
              <a:rPr lang="it-IT" sz="2400" smtClean="0">
                <a:solidFill>
                  <a:srgbClr val="1F4081"/>
                </a:solidFill>
                <a:ea typeface="ＭＳ Ｐゴシック" charset="-128"/>
              </a:rPr>
              <a:t>per integrare servizi di voce e videocomunicazione </a:t>
            </a:r>
          </a:p>
          <a:p>
            <a:r>
              <a:rPr lang="it-IT" sz="2400" smtClean="0">
                <a:solidFill>
                  <a:srgbClr val="1F4081"/>
                </a:solidFill>
                <a:ea typeface="ＭＳ Ｐゴシック" charset="-128"/>
              </a:rPr>
              <a:t>Le specifiche costituiscono un portfolio di prerequisiti di base in termini di servizi e livelli qualitativi per </a:t>
            </a:r>
            <a:r>
              <a:rPr lang="it-IT" sz="2400" b="1" smtClean="0">
                <a:solidFill>
                  <a:srgbClr val="1F4081"/>
                </a:solidFill>
                <a:ea typeface="ＭＳ Ｐゴシック" charset="-128"/>
              </a:rPr>
              <a:t>"validare</a:t>
            </a:r>
            <a:r>
              <a:rPr lang="it-IT" sz="2400" smtClean="0">
                <a:solidFill>
                  <a:srgbClr val="1F4081"/>
                </a:solidFill>
                <a:ea typeface="ＭＳ Ｐゴシック" charset="-128"/>
              </a:rPr>
              <a:t>" possibili soluzioni commerciali o opensource.</a:t>
            </a:r>
          </a:p>
          <a:p>
            <a:r>
              <a:rPr lang="it-IT" sz="2400" smtClean="0">
                <a:solidFill>
                  <a:srgbClr val="1F4081"/>
                </a:solidFill>
                <a:ea typeface="ＭＳ Ｐゴシック" charset="-128"/>
              </a:rPr>
              <a:t>individuare </a:t>
            </a:r>
            <a:r>
              <a:rPr lang="it-IT" sz="2400" b="1" smtClean="0">
                <a:solidFill>
                  <a:srgbClr val="1F4081"/>
                </a:solidFill>
                <a:ea typeface="ＭＳ Ｐゴシック" charset="-128"/>
              </a:rPr>
              <a:t>use cases </a:t>
            </a:r>
            <a:r>
              <a:rPr lang="it-IT" sz="2400" smtClean="0">
                <a:solidFill>
                  <a:srgbClr val="1F4081"/>
                </a:solidFill>
                <a:ea typeface="ＭＳ Ｐゴシック" charset="-128"/>
              </a:rPr>
              <a:t>particolarmente interessanti e e </a:t>
            </a:r>
            <a:r>
              <a:rPr lang="it-IT" sz="2400" b="1" smtClean="0">
                <a:solidFill>
                  <a:srgbClr val="1F4081"/>
                </a:solidFill>
                <a:ea typeface="ＭＳ Ｐゴシック" charset="-128"/>
              </a:rPr>
              <a:t>best practices </a:t>
            </a:r>
            <a:r>
              <a:rPr lang="it-IT" sz="2400" smtClean="0">
                <a:solidFill>
                  <a:srgbClr val="1F4081"/>
                </a:solidFill>
                <a:ea typeface="ＭＳ Ｐゴシック" charset="-128"/>
              </a:rPr>
              <a:t>nelle realizzazioni attuali oggetto dell'iniziativa UNIDIGI</a:t>
            </a:r>
          </a:p>
          <a:p>
            <a:endParaRPr lang="it-IT" sz="2400" smtClean="0">
              <a:solidFill>
                <a:srgbClr val="1F4081"/>
              </a:solidFill>
              <a:ea typeface="ＭＳ Ｐゴシック" charset="-128"/>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4"/>
          <p:cNvSpPr>
            <a:spLocks noGrp="1" noChangeArrowheads="1"/>
          </p:cNvSpPr>
          <p:nvPr>
            <p:ph type="title"/>
          </p:nvPr>
        </p:nvSpPr>
        <p:spPr>
          <a:xfrm>
            <a:off x="1042988" y="0"/>
            <a:ext cx="7772400" cy="857250"/>
          </a:xfrm>
        </p:spPr>
        <p:txBody>
          <a:bodyPr/>
          <a:lstStyle/>
          <a:p>
            <a:pPr eaLnBrk="1" hangingPunct="1"/>
            <a:r>
              <a:rPr lang="it-IT" b="1" smtClean="0">
                <a:ea typeface="ＭＳ Ｐゴシック" charset="-128"/>
              </a:rPr>
              <a:t>Servizi Tradizionali</a:t>
            </a:r>
          </a:p>
        </p:txBody>
      </p:sp>
      <p:grpSp>
        <p:nvGrpSpPr>
          <p:cNvPr id="32771" name="Group 5"/>
          <p:cNvGrpSpPr>
            <a:grpSpLocks/>
          </p:cNvGrpSpPr>
          <p:nvPr/>
        </p:nvGrpSpPr>
        <p:grpSpPr bwMode="auto">
          <a:xfrm>
            <a:off x="376238" y="1074738"/>
            <a:ext cx="8351837" cy="5751512"/>
            <a:chOff x="259" y="707"/>
            <a:chExt cx="5261" cy="3623"/>
          </a:xfrm>
        </p:grpSpPr>
        <p:sp>
          <p:nvSpPr>
            <p:cNvPr id="691206" name="Rectangle 6"/>
            <p:cNvSpPr>
              <a:spLocks noChangeArrowheads="1"/>
            </p:cNvSpPr>
            <p:nvPr/>
          </p:nvSpPr>
          <p:spPr bwMode="blackWhite">
            <a:xfrm>
              <a:off x="259" y="1322"/>
              <a:ext cx="793" cy="278"/>
            </a:xfrm>
            <a:prstGeom prst="rect">
              <a:avLst/>
            </a:prstGeom>
            <a:solidFill>
              <a:schemeClr val="accent1"/>
            </a:solidFill>
            <a:ln w="19050">
              <a:solidFill>
                <a:schemeClr val="accent2"/>
              </a:solidFill>
              <a:miter lim="800000"/>
              <a:headEnd/>
              <a:tailEnd/>
            </a:ln>
            <a:effectLst>
              <a:outerShdw dist="35921" dir="2700000" algn="ctr" rotWithShape="0">
                <a:schemeClr val="bg2"/>
              </a:outerShdw>
            </a:effectLst>
          </p:spPr>
          <p:txBody>
            <a:bodyPr lIns="80165" tIns="40083" rIns="80165" bIns="40083" anchor="ctr"/>
            <a:lstStyle/>
            <a:p>
              <a:pPr defTabSz="801688">
                <a:lnSpc>
                  <a:spcPct val="90000"/>
                </a:lnSpc>
                <a:spcBef>
                  <a:spcPct val="20000"/>
                </a:spcBef>
                <a:buClr>
                  <a:schemeClr val="accent2"/>
                </a:buClr>
                <a:buSzPct val="80000"/>
                <a:buFont typeface="Wingdings" pitchFamily="2" charset="2"/>
                <a:buNone/>
                <a:defRPr/>
              </a:pPr>
              <a:r>
                <a:rPr kumimoji="0" lang="it-IT" sz="1200" b="1" dirty="0">
                  <a:effectLst>
                    <a:outerShdw blurRad="38100" dist="38100" dir="2700000" algn="tl">
                      <a:srgbClr val="000000"/>
                    </a:outerShdw>
                  </a:effectLst>
                  <a:latin typeface="Arial" charset="0"/>
                  <a:ea typeface="+mn-ea"/>
                </a:rPr>
                <a:t>Direttore-Segretaria</a:t>
              </a:r>
            </a:p>
          </p:txBody>
        </p:sp>
        <p:sp>
          <p:nvSpPr>
            <p:cNvPr id="691207" name="Rectangle 7"/>
            <p:cNvSpPr>
              <a:spLocks noChangeArrowheads="1"/>
            </p:cNvSpPr>
            <p:nvPr/>
          </p:nvSpPr>
          <p:spPr bwMode="blackWhite">
            <a:xfrm>
              <a:off x="259" y="1659"/>
              <a:ext cx="793" cy="277"/>
            </a:xfrm>
            <a:prstGeom prst="rect">
              <a:avLst/>
            </a:prstGeom>
            <a:solidFill>
              <a:schemeClr val="accent1"/>
            </a:solidFill>
            <a:ln w="19050">
              <a:solidFill>
                <a:schemeClr val="accent2"/>
              </a:solidFill>
              <a:miter lim="800000"/>
              <a:headEnd/>
              <a:tailEnd/>
            </a:ln>
            <a:effectLst>
              <a:outerShdw dist="35921" dir="2700000" algn="ctr" rotWithShape="0">
                <a:schemeClr val="bg2"/>
              </a:outerShdw>
            </a:effectLst>
          </p:spPr>
          <p:txBody>
            <a:bodyPr lIns="80165" tIns="40083" rIns="80165" bIns="40083" anchor="ctr"/>
            <a:lstStyle/>
            <a:p>
              <a:pPr defTabSz="801688">
                <a:lnSpc>
                  <a:spcPct val="90000"/>
                </a:lnSpc>
                <a:spcBef>
                  <a:spcPct val="20000"/>
                </a:spcBef>
                <a:buClr>
                  <a:schemeClr val="accent2"/>
                </a:buClr>
                <a:buSzPct val="80000"/>
                <a:buFont typeface="Wingdings" pitchFamily="2" charset="2"/>
                <a:buNone/>
                <a:defRPr/>
              </a:pPr>
              <a:r>
                <a:rPr kumimoji="0" lang="it-IT" sz="1200" b="1" dirty="0">
                  <a:effectLst>
                    <a:outerShdw blurRad="38100" dist="38100" dir="2700000" algn="tl">
                      <a:srgbClr val="000000"/>
                    </a:outerShdw>
                  </a:effectLst>
                  <a:latin typeface="Arial" charset="0"/>
                  <a:ea typeface="+mn-ea"/>
                </a:rPr>
                <a:t>Visualizzazione chiamanti e dati chiamate</a:t>
              </a:r>
            </a:p>
          </p:txBody>
        </p:sp>
        <p:sp>
          <p:nvSpPr>
            <p:cNvPr id="691208" name="Rectangle 8"/>
            <p:cNvSpPr>
              <a:spLocks noChangeArrowheads="1"/>
            </p:cNvSpPr>
            <p:nvPr/>
          </p:nvSpPr>
          <p:spPr bwMode="blackWhite">
            <a:xfrm>
              <a:off x="259" y="2130"/>
              <a:ext cx="793" cy="278"/>
            </a:xfrm>
            <a:prstGeom prst="rect">
              <a:avLst/>
            </a:prstGeom>
            <a:solidFill>
              <a:schemeClr val="accent1"/>
            </a:solidFill>
            <a:ln w="19050">
              <a:solidFill>
                <a:schemeClr val="accent2"/>
              </a:solidFill>
              <a:miter lim="800000"/>
              <a:headEnd/>
              <a:tailEnd/>
            </a:ln>
            <a:effectLst>
              <a:outerShdw dist="35921" dir="2700000" algn="ctr" rotWithShape="0">
                <a:schemeClr val="bg2"/>
              </a:outerShdw>
            </a:effectLst>
          </p:spPr>
          <p:txBody>
            <a:bodyPr wrap="none" lIns="80165" tIns="40083" rIns="80165" bIns="40083" anchor="ctr"/>
            <a:lstStyle/>
            <a:p>
              <a:pPr defTabSz="801688">
                <a:lnSpc>
                  <a:spcPct val="90000"/>
                </a:lnSpc>
                <a:spcBef>
                  <a:spcPct val="20000"/>
                </a:spcBef>
                <a:buClr>
                  <a:schemeClr val="accent2"/>
                </a:buClr>
                <a:buSzPct val="80000"/>
                <a:buFont typeface="Wingdings" pitchFamily="2" charset="2"/>
                <a:buNone/>
                <a:defRPr/>
              </a:pPr>
              <a:r>
                <a:rPr kumimoji="0" lang="it-IT" sz="1200" b="1" dirty="0">
                  <a:effectLst>
                    <a:outerShdw blurRad="38100" dist="38100" dir="2700000" algn="tl">
                      <a:srgbClr val="000000"/>
                    </a:outerShdw>
                  </a:effectLst>
                  <a:latin typeface="Arial" charset="0"/>
                  <a:ea typeface="+mn-ea"/>
                </a:rPr>
                <a:t>Servizi audio</a:t>
              </a:r>
            </a:p>
            <a:p>
              <a:pPr defTabSz="801688">
                <a:lnSpc>
                  <a:spcPct val="90000"/>
                </a:lnSpc>
                <a:spcBef>
                  <a:spcPct val="20000"/>
                </a:spcBef>
                <a:buClr>
                  <a:schemeClr val="accent2"/>
                </a:buClr>
                <a:buSzPct val="80000"/>
                <a:buFont typeface="Wingdings" pitchFamily="2" charset="2"/>
                <a:buNone/>
                <a:defRPr/>
              </a:pPr>
              <a:r>
                <a:rPr kumimoji="0" lang="it-IT" sz="1200" b="1" dirty="0">
                  <a:effectLst>
                    <a:outerShdw blurRad="38100" dist="38100" dir="2700000" algn="tl">
                      <a:srgbClr val="000000"/>
                    </a:outerShdw>
                  </a:effectLst>
                  <a:latin typeface="Arial" charset="0"/>
                  <a:ea typeface="+mn-ea"/>
                </a:rPr>
                <a:t>Video avanzati</a:t>
              </a:r>
            </a:p>
          </p:txBody>
        </p:sp>
        <p:sp>
          <p:nvSpPr>
            <p:cNvPr id="691209" name="Rectangle 9"/>
            <p:cNvSpPr>
              <a:spLocks noChangeArrowheads="1"/>
            </p:cNvSpPr>
            <p:nvPr/>
          </p:nvSpPr>
          <p:spPr bwMode="blackWhite">
            <a:xfrm>
              <a:off x="259" y="2504"/>
              <a:ext cx="793" cy="278"/>
            </a:xfrm>
            <a:prstGeom prst="rect">
              <a:avLst/>
            </a:prstGeom>
            <a:solidFill>
              <a:schemeClr val="accent1"/>
            </a:solidFill>
            <a:ln w="19050">
              <a:solidFill>
                <a:schemeClr val="accent2"/>
              </a:solidFill>
              <a:miter lim="800000"/>
              <a:headEnd/>
              <a:tailEnd/>
            </a:ln>
            <a:effectLst>
              <a:outerShdw dist="35921" dir="2700000" algn="ctr" rotWithShape="0">
                <a:schemeClr val="bg2"/>
              </a:outerShdw>
            </a:effectLst>
          </p:spPr>
          <p:txBody>
            <a:bodyPr wrap="none" lIns="80165" tIns="40083" rIns="80165" bIns="40083" anchor="ctr"/>
            <a:lstStyle/>
            <a:p>
              <a:pPr defTabSz="801688">
                <a:lnSpc>
                  <a:spcPct val="90000"/>
                </a:lnSpc>
                <a:spcBef>
                  <a:spcPct val="20000"/>
                </a:spcBef>
                <a:buClr>
                  <a:schemeClr val="accent2"/>
                </a:buClr>
                <a:buSzPct val="80000"/>
                <a:buFont typeface="Wingdings" pitchFamily="2" charset="2"/>
                <a:buNone/>
                <a:defRPr/>
              </a:pPr>
              <a:r>
                <a:rPr kumimoji="0" lang="it-IT" sz="1200" b="1" dirty="0">
                  <a:effectLst>
                    <a:outerShdw blurRad="38100" dist="38100" dir="2700000" algn="tl">
                      <a:srgbClr val="000000"/>
                    </a:outerShdw>
                  </a:effectLst>
                  <a:latin typeface="Arial" charset="0"/>
                  <a:ea typeface="+mn-ea"/>
                </a:rPr>
                <a:t>Chiamate </a:t>
              </a:r>
            </a:p>
            <a:p>
              <a:pPr defTabSz="801688">
                <a:lnSpc>
                  <a:spcPct val="90000"/>
                </a:lnSpc>
                <a:spcBef>
                  <a:spcPct val="20000"/>
                </a:spcBef>
                <a:buClr>
                  <a:schemeClr val="accent2"/>
                </a:buClr>
                <a:buSzPct val="80000"/>
                <a:buFont typeface="Wingdings" pitchFamily="2" charset="2"/>
                <a:buNone/>
                <a:defRPr/>
              </a:pPr>
              <a:r>
                <a:rPr kumimoji="0" lang="it-IT" sz="1200" b="1" dirty="0">
                  <a:effectLst>
                    <a:outerShdw blurRad="38100" dist="38100" dir="2700000" algn="tl">
                      <a:srgbClr val="000000"/>
                    </a:outerShdw>
                  </a:effectLst>
                  <a:latin typeface="Arial" charset="0"/>
                  <a:ea typeface="+mn-ea"/>
                </a:rPr>
                <a:t>multiple</a:t>
              </a:r>
            </a:p>
          </p:txBody>
        </p:sp>
        <p:sp>
          <p:nvSpPr>
            <p:cNvPr id="691210" name="Rectangle 10"/>
            <p:cNvSpPr>
              <a:spLocks noChangeArrowheads="1"/>
            </p:cNvSpPr>
            <p:nvPr/>
          </p:nvSpPr>
          <p:spPr bwMode="blackWhite">
            <a:xfrm>
              <a:off x="259" y="3008"/>
              <a:ext cx="793" cy="277"/>
            </a:xfrm>
            <a:prstGeom prst="rect">
              <a:avLst/>
            </a:prstGeom>
            <a:solidFill>
              <a:schemeClr val="accent1"/>
            </a:solidFill>
            <a:ln w="19050">
              <a:solidFill>
                <a:schemeClr val="accent2"/>
              </a:solidFill>
              <a:miter lim="800000"/>
              <a:headEnd/>
              <a:tailEnd/>
            </a:ln>
            <a:effectLst>
              <a:outerShdw dist="35921" dir="2700000" algn="ctr" rotWithShape="0">
                <a:schemeClr val="bg2"/>
              </a:outerShdw>
            </a:effectLst>
          </p:spPr>
          <p:txBody>
            <a:bodyPr wrap="none" lIns="80165" tIns="40083" rIns="80165" bIns="40083" anchor="ctr"/>
            <a:lstStyle/>
            <a:p>
              <a:pPr defTabSz="801688">
                <a:lnSpc>
                  <a:spcPct val="90000"/>
                </a:lnSpc>
                <a:spcBef>
                  <a:spcPct val="20000"/>
                </a:spcBef>
                <a:buClr>
                  <a:schemeClr val="accent2"/>
                </a:buClr>
                <a:buSzPct val="80000"/>
                <a:buFont typeface="Wingdings" pitchFamily="2" charset="2"/>
                <a:buNone/>
                <a:defRPr/>
              </a:pPr>
              <a:r>
                <a:rPr kumimoji="0" lang="it-IT" sz="1200" b="1" dirty="0">
                  <a:effectLst>
                    <a:outerShdw blurRad="38100" dist="38100" dir="2700000" algn="tl">
                      <a:srgbClr val="000000"/>
                    </a:outerShdw>
                  </a:effectLst>
                  <a:latin typeface="Arial" charset="0"/>
                  <a:ea typeface="+mn-ea"/>
                </a:rPr>
                <a:t>Trasferimento/</a:t>
              </a:r>
            </a:p>
            <a:p>
              <a:pPr defTabSz="801688">
                <a:lnSpc>
                  <a:spcPct val="90000"/>
                </a:lnSpc>
                <a:spcBef>
                  <a:spcPct val="20000"/>
                </a:spcBef>
                <a:buClr>
                  <a:schemeClr val="accent2"/>
                </a:buClr>
                <a:buSzPct val="80000"/>
                <a:buFont typeface="Wingdings" pitchFamily="2" charset="2"/>
                <a:buNone/>
                <a:defRPr/>
              </a:pPr>
              <a:r>
                <a:rPr kumimoji="0" lang="it-IT" sz="1200" b="1" dirty="0">
                  <a:effectLst>
                    <a:outerShdw blurRad="38100" dist="38100" dir="2700000" algn="tl">
                      <a:srgbClr val="000000"/>
                    </a:outerShdw>
                  </a:effectLst>
                  <a:latin typeface="Arial" charset="0"/>
                  <a:ea typeface="+mn-ea"/>
                </a:rPr>
                <a:t>Offerta</a:t>
              </a:r>
            </a:p>
          </p:txBody>
        </p:sp>
        <p:sp>
          <p:nvSpPr>
            <p:cNvPr id="691211" name="Rectangle 11"/>
            <p:cNvSpPr>
              <a:spLocks noChangeArrowheads="1"/>
            </p:cNvSpPr>
            <p:nvPr/>
          </p:nvSpPr>
          <p:spPr bwMode="blackWhite">
            <a:xfrm>
              <a:off x="259" y="3882"/>
              <a:ext cx="793" cy="278"/>
            </a:xfrm>
            <a:prstGeom prst="rect">
              <a:avLst/>
            </a:prstGeom>
            <a:solidFill>
              <a:schemeClr val="accent1"/>
            </a:solidFill>
            <a:ln w="19050">
              <a:solidFill>
                <a:schemeClr val="accent2"/>
              </a:solidFill>
              <a:miter lim="800000"/>
              <a:headEnd/>
              <a:tailEnd/>
            </a:ln>
            <a:effectLst>
              <a:outerShdw dist="35921" dir="2700000" algn="ctr" rotWithShape="0">
                <a:schemeClr val="bg2"/>
              </a:outerShdw>
            </a:effectLst>
          </p:spPr>
          <p:txBody>
            <a:bodyPr wrap="none" lIns="80165" tIns="40083" rIns="80165" bIns="40083" anchor="ctr"/>
            <a:lstStyle/>
            <a:p>
              <a:pPr defTabSz="801688">
                <a:lnSpc>
                  <a:spcPct val="90000"/>
                </a:lnSpc>
                <a:spcBef>
                  <a:spcPct val="20000"/>
                </a:spcBef>
                <a:buClr>
                  <a:schemeClr val="accent2"/>
                </a:buClr>
                <a:buSzPct val="80000"/>
                <a:buFont typeface="Wingdings" pitchFamily="2" charset="2"/>
                <a:buNone/>
                <a:defRPr/>
              </a:pPr>
              <a:r>
                <a:rPr kumimoji="0" lang="it-IT" sz="1200" b="1" dirty="0">
                  <a:effectLst>
                    <a:outerShdw blurRad="38100" dist="38100" dir="2700000" algn="tl">
                      <a:srgbClr val="000000"/>
                    </a:outerShdw>
                  </a:effectLst>
                  <a:latin typeface="Arial" charset="0"/>
                  <a:ea typeface="+mn-ea"/>
                </a:rPr>
                <a:t>Rubrica /elenco</a:t>
              </a:r>
            </a:p>
          </p:txBody>
        </p:sp>
        <p:sp>
          <p:nvSpPr>
            <p:cNvPr id="691212" name="Rectangle 12"/>
            <p:cNvSpPr>
              <a:spLocks noChangeArrowheads="1"/>
            </p:cNvSpPr>
            <p:nvPr/>
          </p:nvSpPr>
          <p:spPr bwMode="blackWhite">
            <a:xfrm>
              <a:off x="2503" y="2522"/>
              <a:ext cx="793" cy="350"/>
            </a:xfrm>
            <a:prstGeom prst="rect">
              <a:avLst/>
            </a:prstGeom>
            <a:solidFill>
              <a:schemeClr val="accent1"/>
            </a:solidFill>
            <a:ln w="19050">
              <a:solidFill>
                <a:schemeClr val="accent2"/>
              </a:solidFill>
              <a:miter lim="800000"/>
              <a:headEnd/>
              <a:tailEnd/>
            </a:ln>
            <a:effectLst>
              <a:outerShdw dist="35921" dir="2700000" algn="ctr" rotWithShape="0">
                <a:schemeClr val="bg2"/>
              </a:outerShdw>
            </a:effectLst>
          </p:spPr>
          <p:txBody>
            <a:bodyPr lIns="80165" tIns="40083" rIns="80165" bIns="40083" anchor="ctr"/>
            <a:lstStyle/>
            <a:p>
              <a:pPr defTabSz="801688">
                <a:lnSpc>
                  <a:spcPct val="90000"/>
                </a:lnSpc>
                <a:spcBef>
                  <a:spcPct val="20000"/>
                </a:spcBef>
                <a:buClr>
                  <a:schemeClr val="accent2"/>
                </a:buClr>
                <a:buSzPct val="80000"/>
                <a:buFont typeface="Wingdings" pitchFamily="2" charset="2"/>
                <a:buNone/>
                <a:defRPr/>
              </a:pPr>
              <a:r>
                <a:rPr kumimoji="0" lang="it-IT" sz="1200" b="1" dirty="0">
                  <a:effectLst>
                    <a:outerShdw blurRad="38100" dist="38100" dir="2700000" algn="tl">
                      <a:srgbClr val="000000"/>
                    </a:outerShdw>
                  </a:effectLst>
                  <a:latin typeface="Arial" charset="0"/>
                  <a:ea typeface="+mn-ea"/>
                </a:rPr>
                <a:t>Gruppi di utenze e classi di servizio</a:t>
              </a:r>
            </a:p>
          </p:txBody>
        </p:sp>
        <p:sp>
          <p:nvSpPr>
            <p:cNvPr id="691213" name="Rectangle 13"/>
            <p:cNvSpPr>
              <a:spLocks noChangeArrowheads="1"/>
            </p:cNvSpPr>
            <p:nvPr/>
          </p:nvSpPr>
          <p:spPr bwMode="blackWhite">
            <a:xfrm>
              <a:off x="2503" y="2079"/>
              <a:ext cx="793" cy="341"/>
            </a:xfrm>
            <a:prstGeom prst="rect">
              <a:avLst/>
            </a:prstGeom>
            <a:solidFill>
              <a:schemeClr val="accent1"/>
            </a:solidFill>
            <a:ln w="19050">
              <a:solidFill>
                <a:schemeClr val="accent2"/>
              </a:solidFill>
              <a:miter lim="800000"/>
              <a:headEnd/>
              <a:tailEnd/>
            </a:ln>
            <a:effectLst>
              <a:outerShdw dist="35921" dir="2700000" algn="ctr" rotWithShape="0">
                <a:schemeClr val="bg2"/>
              </a:outerShdw>
            </a:effectLst>
          </p:spPr>
          <p:txBody>
            <a:bodyPr lIns="80165" tIns="40083" rIns="80165" bIns="40083" anchor="ctr"/>
            <a:lstStyle/>
            <a:p>
              <a:pPr defTabSz="801688">
                <a:lnSpc>
                  <a:spcPct val="90000"/>
                </a:lnSpc>
                <a:spcBef>
                  <a:spcPct val="20000"/>
                </a:spcBef>
                <a:buClr>
                  <a:schemeClr val="accent2"/>
                </a:buClr>
                <a:buSzPct val="80000"/>
                <a:buFont typeface="Wingdings" pitchFamily="2" charset="2"/>
                <a:buNone/>
                <a:defRPr/>
              </a:pPr>
              <a:r>
                <a:rPr kumimoji="0" lang="it-IT" sz="1200" b="1" dirty="0">
                  <a:effectLst>
                    <a:outerShdw blurRad="38100" dist="38100" dir="2700000" algn="tl">
                      <a:srgbClr val="000000"/>
                    </a:outerShdw>
                  </a:effectLst>
                  <a:latin typeface="Arial" charset="0"/>
                  <a:ea typeface="+mn-ea"/>
                </a:rPr>
                <a:t>Sicurezza Identificazione Restrizione</a:t>
              </a:r>
            </a:p>
          </p:txBody>
        </p:sp>
        <p:sp>
          <p:nvSpPr>
            <p:cNvPr id="691214" name="Rectangle 14"/>
            <p:cNvSpPr>
              <a:spLocks noChangeArrowheads="1"/>
            </p:cNvSpPr>
            <p:nvPr/>
          </p:nvSpPr>
          <p:spPr bwMode="blackWhite">
            <a:xfrm>
              <a:off x="2503" y="1755"/>
              <a:ext cx="793" cy="277"/>
            </a:xfrm>
            <a:prstGeom prst="rect">
              <a:avLst/>
            </a:prstGeom>
            <a:solidFill>
              <a:schemeClr val="accent1"/>
            </a:solidFill>
            <a:ln w="19050">
              <a:solidFill>
                <a:schemeClr val="accent2"/>
              </a:solidFill>
              <a:miter lim="800000"/>
              <a:headEnd/>
              <a:tailEnd/>
            </a:ln>
            <a:effectLst>
              <a:outerShdw dist="35921" dir="2700000" algn="ctr" rotWithShape="0">
                <a:schemeClr val="bg2"/>
              </a:outerShdw>
            </a:effectLst>
          </p:spPr>
          <p:txBody>
            <a:bodyPr lIns="80165" tIns="40083" rIns="80165" bIns="40083" anchor="ctr"/>
            <a:lstStyle/>
            <a:p>
              <a:pPr defTabSz="801688">
                <a:lnSpc>
                  <a:spcPct val="90000"/>
                </a:lnSpc>
                <a:spcBef>
                  <a:spcPct val="20000"/>
                </a:spcBef>
                <a:buClr>
                  <a:schemeClr val="accent2"/>
                </a:buClr>
                <a:buSzPct val="80000"/>
                <a:buFont typeface="Wingdings" pitchFamily="2" charset="2"/>
                <a:buNone/>
                <a:defRPr/>
              </a:pPr>
              <a:r>
                <a:rPr kumimoji="0" lang="it-IT" sz="1200" b="1" dirty="0">
                  <a:effectLst>
                    <a:outerShdw blurRad="38100" dist="38100" dir="2700000" algn="tl">
                      <a:srgbClr val="000000"/>
                    </a:outerShdw>
                  </a:effectLst>
                  <a:latin typeface="Arial" charset="0"/>
                  <a:ea typeface="+mn-ea"/>
                </a:rPr>
                <a:t>Servizi di conferenza</a:t>
              </a:r>
            </a:p>
          </p:txBody>
        </p:sp>
        <p:sp>
          <p:nvSpPr>
            <p:cNvPr id="691215" name="Rectangle 15"/>
            <p:cNvSpPr>
              <a:spLocks noChangeArrowheads="1"/>
            </p:cNvSpPr>
            <p:nvPr/>
          </p:nvSpPr>
          <p:spPr bwMode="blackWhite">
            <a:xfrm>
              <a:off x="2497" y="3000"/>
              <a:ext cx="793" cy="278"/>
            </a:xfrm>
            <a:prstGeom prst="rect">
              <a:avLst/>
            </a:prstGeom>
            <a:solidFill>
              <a:schemeClr val="accent1"/>
            </a:solidFill>
            <a:ln w="19050">
              <a:solidFill>
                <a:schemeClr val="accent2"/>
              </a:solidFill>
              <a:miter lim="800000"/>
              <a:headEnd/>
              <a:tailEnd/>
            </a:ln>
            <a:effectLst>
              <a:outerShdw dist="35921" dir="2700000" algn="ctr" rotWithShape="0">
                <a:schemeClr val="bg2"/>
              </a:outerShdw>
            </a:effectLst>
          </p:spPr>
          <p:txBody>
            <a:bodyPr lIns="80165" tIns="40083" rIns="80165" bIns="40083" anchor="ctr"/>
            <a:lstStyle/>
            <a:p>
              <a:pPr defTabSz="801688">
                <a:lnSpc>
                  <a:spcPct val="90000"/>
                </a:lnSpc>
                <a:spcBef>
                  <a:spcPct val="20000"/>
                </a:spcBef>
                <a:buClr>
                  <a:schemeClr val="accent2"/>
                </a:buClr>
                <a:buSzPct val="80000"/>
                <a:buFont typeface="Wingdings" pitchFamily="2" charset="2"/>
                <a:buNone/>
                <a:defRPr/>
              </a:pPr>
              <a:r>
                <a:rPr kumimoji="0" lang="it-IT" sz="1200" b="1" dirty="0">
                  <a:effectLst>
                    <a:outerShdw blurRad="38100" dist="38100" dir="2700000" algn="tl">
                      <a:srgbClr val="000000"/>
                    </a:outerShdw>
                  </a:effectLst>
                  <a:latin typeface="Arial" charset="0"/>
                  <a:ea typeface="+mn-ea"/>
                </a:rPr>
                <a:t>Profili utente e filtraggi</a:t>
              </a:r>
            </a:p>
          </p:txBody>
        </p:sp>
        <p:sp>
          <p:nvSpPr>
            <p:cNvPr id="691216" name="Rectangle 16"/>
            <p:cNvSpPr>
              <a:spLocks noChangeArrowheads="1"/>
            </p:cNvSpPr>
            <p:nvPr/>
          </p:nvSpPr>
          <p:spPr bwMode="blackWhite">
            <a:xfrm>
              <a:off x="2503" y="1371"/>
              <a:ext cx="793" cy="277"/>
            </a:xfrm>
            <a:prstGeom prst="rect">
              <a:avLst/>
            </a:prstGeom>
            <a:solidFill>
              <a:schemeClr val="accent1"/>
            </a:solidFill>
            <a:ln w="19050">
              <a:solidFill>
                <a:schemeClr val="accent2"/>
              </a:solidFill>
              <a:miter lim="800000"/>
              <a:headEnd/>
              <a:tailEnd/>
            </a:ln>
            <a:effectLst>
              <a:outerShdw dist="35921" dir="2700000" algn="ctr" rotWithShape="0">
                <a:schemeClr val="bg2"/>
              </a:outerShdw>
            </a:effectLst>
          </p:spPr>
          <p:txBody>
            <a:bodyPr lIns="80165" tIns="40083" rIns="80165" bIns="40083" anchor="ctr"/>
            <a:lstStyle/>
            <a:p>
              <a:pPr defTabSz="801688">
                <a:lnSpc>
                  <a:spcPct val="90000"/>
                </a:lnSpc>
                <a:spcBef>
                  <a:spcPct val="20000"/>
                </a:spcBef>
                <a:buClr>
                  <a:schemeClr val="accent2"/>
                </a:buClr>
                <a:buSzPct val="80000"/>
                <a:buFont typeface="Wingdings" pitchFamily="2" charset="2"/>
                <a:buNone/>
                <a:defRPr/>
              </a:pPr>
              <a:r>
                <a:rPr kumimoji="0" lang="it-IT" sz="1200" b="1" dirty="0">
                  <a:effectLst>
                    <a:outerShdw blurRad="38100" dist="38100" dir="2700000" algn="tl">
                      <a:srgbClr val="000000"/>
                    </a:outerShdw>
                  </a:effectLst>
                  <a:latin typeface="Arial" charset="0"/>
                  <a:ea typeface="+mn-ea"/>
                </a:rPr>
                <a:t>Deviazione e </a:t>
              </a:r>
              <a:r>
                <a:rPr kumimoji="0" lang="it-IT" sz="1200" b="1" dirty="0" err="1">
                  <a:effectLst>
                    <a:outerShdw blurRad="38100" dist="38100" dir="2700000" algn="tl">
                      <a:srgbClr val="000000"/>
                    </a:outerShdw>
                  </a:effectLst>
                  <a:latin typeface="Arial" charset="0"/>
                  <a:ea typeface="+mn-ea"/>
                </a:rPr>
                <a:t>reistradamento</a:t>
              </a:r>
              <a:endParaRPr kumimoji="0" lang="it-IT" sz="1200" b="1" dirty="0">
                <a:effectLst>
                  <a:outerShdw blurRad="38100" dist="38100" dir="2700000" algn="tl">
                    <a:srgbClr val="000000"/>
                  </a:outerShdw>
                </a:effectLst>
                <a:latin typeface="Arial" charset="0"/>
                <a:ea typeface="+mn-ea"/>
              </a:endParaRPr>
            </a:p>
          </p:txBody>
        </p:sp>
        <p:sp>
          <p:nvSpPr>
            <p:cNvPr id="691218" name="Rectangle 18"/>
            <p:cNvSpPr>
              <a:spLocks noChangeArrowheads="1"/>
            </p:cNvSpPr>
            <p:nvPr/>
          </p:nvSpPr>
          <p:spPr bwMode="blackWhite">
            <a:xfrm>
              <a:off x="2500" y="971"/>
              <a:ext cx="793" cy="277"/>
            </a:xfrm>
            <a:prstGeom prst="rect">
              <a:avLst/>
            </a:prstGeom>
            <a:solidFill>
              <a:schemeClr val="accent1"/>
            </a:solidFill>
            <a:ln w="19050">
              <a:solidFill>
                <a:schemeClr val="accent2"/>
              </a:solidFill>
              <a:miter lim="800000"/>
              <a:headEnd/>
              <a:tailEnd/>
            </a:ln>
            <a:effectLst>
              <a:outerShdw dist="35921" dir="2700000" algn="ctr" rotWithShape="0">
                <a:schemeClr val="bg2"/>
              </a:outerShdw>
            </a:effectLst>
          </p:spPr>
          <p:txBody>
            <a:bodyPr lIns="80165" tIns="40083" rIns="80165" bIns="40083" anchor="ctr"/>
            <a:lstStyle/>
            <a:p>
              <a:pPr defTabSz="801688">
                <a:lnSpc>
                  <a:spcPct val="90000"/>
                </a:lnSpc>
                <a:spcBef>
                  <a:spcPct val="20000"/>
                </a:spcBef>
                <a:buClr>
                  <a:schemeClr val="accent2"/>
                </a:buClr>
                <a:buSzPct val="80000"/>
                <a:buFont typeface="Wingdings" pitchFamily="2" charset="2"/>
                <a:buNone/>
                <a:defRPr/>
              </a:pPr>
              <a:r>
                <a:rPr kumimoji="0" lang="it-IT" sz="1200" b="1" dirty="0">
                  <a:effectLst>
                    <a:outerShdw blurRad="38100" dist="38100" dir="2700000" algn="tl">
                      <a:srgbClr val="000000"/>
                    </a:outerShdw>
                  </a:effectLst>
                  <a:latin typeface="Arial" charset="0"/>
                  <a:ea typeface="+mn-ea"/>
                </a:rPr>
                <a:t>Controllo chiamate</a:t>
              </a:r>
            </a:p>
          </p:txBody>
        </p:sp>
        <p:sp>
          <p:nvSpPr>
            <p:cNvPr id="32786" name="Rectangle 19"/>
            <p:cNvSpPr>
              <a:spLocks noChangeArrowheads="1"/>
            </p:cNvSpPr>
            <p:nvPr/>
          </p:nvSpPr>
          <p:spPr bwMode="auto">
            <a:xfrm>
              <a:off x="1148" y="922"/>
              <a:ext cx="1224" cy="2947"/>
            </a:xfrm>
            <a:prstGeom prst="rect">
              <a:avLst/>
            </a:prstGeom>
            <a:noFill/>
            <a:ln w="9525">
              <a:noFill/>
              <a:miter lim="800000"/>
              <a:headEnd/>
              <a:tailEnd/>
            </a:ln>
          </p:spPr>
          <p:txBody>
            <a:bodyPr lIns="0" tIns="0" rIns="0" bIns="0">
              <a:spAutoFit/>
            </a:bodyPr>
            <a:lstStyle/>
            <a:p>
              <a:pPr marL="228600" indent="-228600">
                <a:buFont typeface="Arial" charset="0"/>
                <a:buAutoNum type="arabicPeriod"/>
              </a:pPr>
              <a:r>
                <a:rPr lang="it-IT" sz="800"/>
                <a:t>Servizio Direttore/Segretaria in modalità avanzata;</a:t>
              </a:r>
            </a:p>
            <a:p>
              <a:pPr marL="228600" indent="-228600">
                <a:buFont typeface="Arial" charset="0"/>
                <a:buAutoNum type="arabicPeriod"/>
              </a:pPr>
              <a:r>
                <a:rPr lang="it-IT" sz="800"/>
                <a:t>Servizio deviazione chiamate a tempo/fisso/variabile;</a:t>
              </a:r>
            </a:p>
            <a:p>
              <a:pPr marL="228600" indent="-228600">
                <a:buFont typeface="Arial" charset="0"/>
                <a:buAutoNum type="arabicPeriod"/>
              </a:pPr>
              <a:r>
                <a:rPr lang="it-IT" sz="800"/>
                <a:t>Servizio non disturbare;</a:t>
              </a:r>
            </a:p>
            <a:p>
              <a:pPr marL="228600" indent="-228600">
                <a:buFont typeface="Arial" charset="0"/>
                <a:buAutoNum type="arabicPeriod"/>
              </a:pPr>
              <a:r>
                <a:rPr lang="it-IT" sz="800"/>
                <a:t>Servizio conferenza su linee interne/esterne;</a:t>
              </a:r>
            </a:p>
            <a:p>
              <a:pPr marL="228600" indent="-228600">
                <a:buFont typeface="Arial" charset="0"/>
                <a:buAutoNum type="arabicPeriod"/>
              </a:pPr>
              <a:r>
                <a:rPr lang="it-IT" sz="800"/>
                <a:t>Servizio attesa;</a:t>
              </a:r>
            </a:p>
            <a:p>
              <a:pPr marL="228600" indent="-228600">
                <a:buFont typeface="Arial" charset="0"/>
                <a:buAutoNum type="arabicPeriod"/>
              </a:pPr>
              <a:r>
                <a:rPr lang="it-IT" sz="800"/>
                <a:t>Servizio parcheggio;</a:t>
              </a:r>
            </a:p>
            <a:p>
              <a:pPr marL="228600" indent="-228600">
                <a:buFont typeface="Arial" charset="0"/>
                <a:buAutoNum type="arabicPeriod"/>
              </a:pPr>
              <a:r>
                <a:rPr lang="it-IT" sz="800"/>
                <a:t>Servizio richiamata;</a:t>
              </a:r>
            </a:p>
            <a:p>
              <a:pPr marL="228600" indent="-228600">
                <a:buFont typeface="Arial" charset="0"/>
                <a:buAutoNum type="arabicPeriod"/>
              </a:pPr>
              <a:r>
                <a:rPr lang="it-IT" sz="800"/>
                <a:t>Servizio risposta automatica;</a:t>
              </a:r>
            </a:p>
            <a:p>
              <a:pPr marL="228600" indent="-228600">
                <a:buFont typeface="Arial" charset="0"/>
                <a:buAutoNum type="arabicPeriod"/>
              </a:pPr>
              <a:r>
                <a:rPr lang="it-IT" sz="800"/>
                <a:t>Servizio risposta per assente individuale/gruppo;</a:t>
              </a:r>
            </a:p>
            <a:p>
              <a:pPr marL="228600" indent="-228600">
                <a:buFont typeface="Arial" charset="0"/>
                <a:buAutoNum type="arabicPeriod"/>
              </a:pPr>
              <a:r>
                <a:rPr lang="it-IT" sz="800"/>
                <a:t>Servizio ripetizione ultimo numero selezionato;</a:t>
              </a:r>
            </a:p>
            <a:p>
              <a:pPr marL="228600" indent="-228600">
                <a:buFont typeface="Arial" charset="0"/>
                <a:buAutoNum type="arabicPeriod"/>
              </a:pPr>
              <a:r>
                <a:rPr lang="it-IT" sz="800"/>
                <a:t>Servizio di post-selezione Post-Dial DTMF;</a:t>
              </a:r>
            </a:p>
            <a:p>
              <a:pPr marL="228600" indent="-228600">
                <a:buFont typeface="Arial" charset="0"/>
                <a:buAutoNum type="arabicPeriod"/>
              </a:pPr>
              <a:r>
                <a:rPr lang="it-IT" sz="800"/>
                <a:t>Servizio di Trasferta con offerta/automatica;</a:t>
              </a:r>
            </a:p>
            <a:p>
              <a:pPr marL="228600" indent="-228600">
                <a:buFont typeface="Arial" charset="0"/>
                <a:buAutoNum type="arabicPeriod"/>
              </a:pPr>
              <a:r>
                <a:rPr lang="it-IT" sz="800"/>
                <a:t>Impegno diretto delle linee urbane libere;</a:t>
              </a:r>
            </a:p>
            <a:p>
              <a:pPr marL="228600" indent="-228600">
                <a:buFont typeface="Arial" charset="0"/>
                <a:buAutoNum type="arabicPeriod"/>
              </a:pPr>
              <a:r>
                <a:rPr lang="it-IT" sz="800"/>
                <a:t>Impegno selettivo a tasto di una linea specifica;</a:t>
              </a:r>
            </a:p>
            <a:p>
              <a:pPr marL="228600" indent="-228600">
                <a:buFont typeface="Arial" charset="0"/>
                <a:buAutoNum type="arabicPeriod"/>
              </a:pPr>
              <a:r>
                <a:rPr lang="it-IT" sz="800"/>
                <a:t>Avviso acustico configurabile su occupato;</a:t>
              </a:r>
            </a:p>
            <a:p>
              <a:pPr marL="228600" indent="-228600">
                <a:buFont typeface="Arial" charset="0"/>
                <a:buAutoNum type="arabicPeriod"/>
              </a:pPr>
              <a:r>
                <a:rPr lang="it-IT" sz="800"/>
                <a:t>Chiamata intercomunicante;</a:t>
              </a:r>
            </a:p>
            <a:p>
              <a:pPr marL="228600" indent="-228600">
                <a:buFont typeface="Arial" charset="0"/>
                <a:buAutoNum type="arabicPeriod"/>
              </a:pPr>
              <a:r>
                <a:rPr lang="it-IT" sz="800"/>
                <a:t>Chiamata Hot Line;</a:t>
              </a:r>
            </a:p>
            <a:p>
              <a:pPr marL="228600" indent="-228600">
                <a:buFont typeface="Arial" charset="0"/>
                <a:buAutoNum type="arabicPeriod"/>
              </a:pPr>
              <a:r>
                <a:rPr lang="it-IT" sz="800"/>
                <a:t>Esclusione suoneria per linea;</a:t>
              </a:r>
            </a:p>
            <a:p>
              <a:pPr marL="228600" indent="-228600">
                <a:buFont typeface="Arial" charset="0"/>
                <a:buAutoNum type="arabicPeriod"/>
              </a:pPr>
              <a:r>
                <a:rPr lang="it-IT" sz="800"/>
                <a:t>Visualizzazione di un’ulteriore chiamata (configurabile);</a:t>
              </a:r>
            </a:p>
            <a:p>
              <a:pPr marL="228600" indent="-228600">
                <a:buFont typeface="Arial" charset="0"/>
                <a:buAutoNum type="arabicPeriod"/>
              </a:pPr>
              <a:r>
                <a:rPr lang="it-IT" sz="800"/>
                <a:t>Segnalazione luminosa chiamate sul tasto specifico della linea;</a:t>
              </a:r>
            </a:p>
            <a:p>
              <a:pPr marL="228600" indent="-228600">
                <a:buFont typeface="Arial" charset="0"/>
                <a:buAutoNum type="arabicPeriod"/>
              </a:pPr>
              <a:r>
                <a:rPr lang="it-IT" sz="800"/>
                <a:t>Gruppi di utenti intercomunicanti;</a:t>
              </a:r>
            </a:p>
            <a:p>
              <a:pPr marL="228600" indent="-228600">
                <a:buFont typeface="Arial" charset="0"/>
                <a:buAutoNum type="arabicPeriod"/>
              </a:pPr>
              <a:r>
                <a:rPr lang="it-IT" sz="800"/>
                <a:t>Chiamata diretta a gruppi di N utenti intercomunicanti;</a:t>
              </a:r>
            </a:p>
            <a:p>
              <a:pPr marL="228600" indent="-228600">
                <a:buFont typeface="Arial" charset="0"/>
                <a:buAutoNum type="arabicPeriod"/>
              </a:pPr>
              <a:r>
                <a:rPr lang="it-IT" sz="800"/>
                <a:t>Chiamata su interfonico con/senza risposta;</a:t>
              </a:r>
            </a:p>
            <a:p>
              <a:pPr marL="228600" indent="-228600">
                <a:buFont typeface="Arial" charset="0"/>
                <a:buAutoNum type="arabicPeriod"/>
              </a:pPr>
              <a:r>
                <a:rPr lang="it-IT" sz="800"/>
                <a:t>Selezione a microtelefono abbassato hands free Ascolto amplificato, opzione Viva Voce;</a:t>
              </a:r>
            </a:p>
            <a:p>
              <a:pPr marL="228600" indent="-228600">
                <a:buFont typeface="Arial" charset="0"/>
                <a:buAutoNum type="arabicPeriod"/>
              </a:pPr>
              <a:r>
                <a:rPr lang="it-IT" sz="800"/>
                <a:t>Cambio classe di servizio; </a:t>
              </a:r>
            </a:p>
            <a:p>
              <a:pPr marL="228600" indent="-228600">
                <a:buFont typeface="Arial" charset="0"/>
                <a:buAutoNum type="arabicPeriod"/>
              </a:pPr>
              <a:r>
                <a:rPr lang="it-IT" sz="800"/>
                <a:t>Visualizzazione durata conversazione, numero d’interno, orario, ecc;</a:t>
              </a:r>
            </a:p>
            <a:p>
              <a:pPr marL="228600" indent="-228600">
                <a:buFont typeface="Arial" charset="0"/>
                <a:buAutoNum type="arabicPeriod"/>
              </a:pPr>
              <a:r>
                <a:rPr lang="it-IT" sz="800"/>
                <a:t>Visualizzazione dello stato della linea condivisa.</a:t>
              </a:r>
            </a:p>
          </p:txBody>
        </p:sp>
        <p:sp>
          <p:nvSpPr>
            <p:cNvPr id="32787" name="Rectangle 20"/>
            <p:cNvSpPr>
              <a:spLocks noChangeArrowheads="1"/>
            </p:cNvSpPr>
            <p:nvPr/>
          </p:nvSpPr>
          <p:spPr bwMode="auto">
            <a:xfrm>
              <a:off x="2328" y="986"/>
              <a:ext cx="956" cy="86"/>
            </a:xfrm>
            <a:prstGeom prst="rect">
              <a:avLst/>
            </a:prstGeom>
            <a:noFill/>
            <a:ln w="9525">
              <a:noFill/>
              <a:miter lim="800000"/>
              <a:headEnd/>
              <a:tailEnd/>
            </a:ln>
          </p:spPr>
          <p:txBody>
            <a:bodyPr lIns="0" tIns="0" rIns="0" bIns="0">
              <a:spAutoFit/>
            </a:bodyPr>
            <a:lstStyle/>
            <a:p>
              <a:pPr marL="342900" indent="-342900">
                <a:spcBef>
                  <a:spcPct val="20000"/>
                </a:spcBef>
                <a:buClr>
                  <a:srgbClr val="FFFF00"/>
                </a:buClr>
                <a:buSzPct val="80000"/>
                <a:buFont typeface="Wingdings" charset="2"/>
                <a:buNone/>
              </a:pPr>
              <a:r>
                <a:rPr kumimoji="0" lang="it-IT" sz="900" b="1">
                  <a:solidFill>
                    <a:schemeClr val="tx2"/>
                  </a:solidFill>
                  <a:latin typeface="Arial" charset="0"/>
                </a:rPr>
                <a:t>	</a:t>
              </a:r>
            </a:p>
          </p:txBody>
        </p:sp>
        <p:sp>
          <p:nvSpPr>
            <p:cNvPr id="32788" name="Rectangle 21"/>
            <p:cNvSpPr>
              <a:spLocks noChangeArrowheads="1"/>
            </p:cNvSpPr>
            <p:nvPr/>
          </p:nvSpPr>
          <p:spPr bwMode="auto">
            <a:xfrm>
              <a:off x="3410" y="918"/>
              <a:ext cx="2110" cy="3412"/>
            </a:xfrm>
            <a:prstGeom prst="rect">
              <a:avLst/>
            </a:prstGeom>
            <a:noFill/>
            <a:ln w="9525">
              <a:noFill/>
              <a:miter lim="800000"/>
              <a:headEnd/>
              <a:tailEnd/>
            </a:ln>
          </p:spPr>
          <p:txBody>
            <a:bodyPr lIns="0" tIns="0" rIns="0" bIns="0">
              <a:spAutoFit/>
            </a:bodyPr>
            <a:lstStyle/>
            <a:p>
              <a:pPr marL="228600" indent="-228600">
                <a:buFont typeface="Arial" charset="0"/>
                <a:buAutoNum type="arabicPeriod"/>
              </a:pPr>
              <a:r>
                <a:rPr lang="it-IT" sz="800"/>
                <a:t>Gestione completa e flessibile delle chiamate in entrata e in uscita;</a:t>
              </a:r>
            </a:p>
            <a:p>
              <a:pPr marL="228600" indent="-228600">
                <a:buFont typeface="Arial" charset="0"/>
                <a:buAutoNum type="arabicPeriod"/>
              </a:pPr>
              <a:r>
                <a:rPr lang="it-IT" sz="800"/>
                <a:t>Gestione chiamate multiple per linea e per telefono;</a:t>
              </a:r>
            </a:p>
            <a:p>
              <a:pPr marL="228600" indent="-228600">
                <a:buFont typeface="Arial" charset="0"/>
                <a:buAutoNum type="arabicPeriod"/>
              </a:pPr>
              <a:r>
                <a:rPr lang="it-IT" sz="800"/>
                <a:t>Rubrica aziendale e personale con chiamata diretta dalla rubrica;</a:t>
              </a:r>
            </a:p>
            <a:p>
              <a:pPr marL="228600" indent="-228600">
                <a:buFont typeface="Arial" charset="0"/>
                <a:buAutoNum type="arabicPeriod"/>
              </a:pPr>
              <a:r>
                <a:rPr lang="it-IT" sz="800"/>
                <a:t>Servizio deviazione chiamate a tempo/fisso/variabile;</a:t>
              </a:r>
            </a:p>
            <a:p>
              <a:pPr marL="228600" indent="-228600">
                <a:buFont typeface="Arial" charset="0"/>
                <a:buAutoNum type="arabicPeriod"/>
              </a:pPr>
              <a:r>
                <a:rPr lang="it-IT" sz="800"/>
                <a:t>Servizio non disturbare;</a:t>
              </a:r>
            </a:p>
            <a:p>
              <a:pPr marL="228600" indent="-228600">
                <a:buFont typeface="Arial" charset="0"/>
                <a:buAutoNum type="arabicPeriod"/>
              </a:pPr>
              <a:r>
                <a:rPr lang="it-IT" sz="800"/>
                <a:t>Servizio conferenza con almeno 6 partecipanti su linee interne/esterne;</a:t>
              </a:r>
            </a:p>
            <a:p>
              <a:pPr marL="228600" indent="-228600">
                <a:buFont typeface="Arial" charset="0"/>
                <a:buAutoNum type="arabicPeriod"/>
              </a:pPr>
              <a:r>
                <a:rPr lang="it-IT" sz="800"/>
                <a:t>Servizio attesa;</a:t>
              </a:r>
            </a:p>
            <a:p>
              <a:pPr marL="228600" indent="-228600">
                <a:buFont typeface="Arial" charset="0"/>
                <a:buAutoNum type="arabicPeriod"/>
              </a:pPr>
              <a:r>
                <a:rPr lang="it-IT" sz="800"/>
                <a:t>Servizio parcheggio linee;</a:t>
              </a:r>
            </a:p>
            <a:p>
              <a:pPr marL="228600" indent="-228600">
                <a:buFont typeface="Arial" charset="0"/>
                <a:buAutoNum type="arabicPeriod"/>
              </a:pPr>
              <a:r>
                <a:rPr lang="it-IT" sz="800"/>
                <a:t>Servizio richiamata;</a:t>
              </a:r>
            </a:p>
            <a:p>
              <a:pPr marL="228600" indent="-228600">
                <a:buFont typeface="Arial" charset="0"/>
                <a:buAutoNum type="arabicPeriod"/>
              </a:pPr>
              <a:r>
                <a:rPr lang="it-IT" sz="800"/>
                <a:t>Servizio risposta automatica;</a:t>
              </a:r>
            </a:p>
            <a:p>
              <a:pPr marL="228600" indent="-228600">
                <a:buFont typeface="Arial" charset="0"/>
                <a:buAutoNum type="arabicPeriod"/>
              </a:pPr>
              <a:r>
                <a:rPr lang="it-IT" sz="800"/>
                <a:t>Servizio risposta per assente individuale/gruppo;</a:t>
              </a:r>
            </a:p>
            <a:p>
              <a:pPr marL="228600" indent="-228600">
                <a:buFont typeface="Arial" charset="0"/>
                <a:buAutoNum type="arabicPeriod"/>
              </a:pPr>
              <a:r>
                <a:rPr lang="it-IT" sz="800"/>
                <a:t>Servizio ripetizione ultimo numero selezionato;</a:t>
              </a:r>
            </a:p>
            <a:p>
              <a:pPr marL="228600" indent="-228600">
                <a:buFont typeface="Arial" charset="0"/>
                <a:buAutoNum type="arabicPeriod"/>
              </a:pPr>
              <a:r>
                <a:rPr lang="it-IT" sz="800"/>
                <a:t>Servizio di post-selezione;</a:t>
              </a:r>
            </a:p>
            <a:p>
              <a:pPr marL="228600" indent="-228600">
                <a:buFont typeface="Arial" charset="0"/>
                <a:buAutoNum type="arabicPeriod"/>
              </a:pPr>
              <a:r>
                <a:rPr lang="it-IT" sz="800"/>
                <a:t>Chiamata diretta verso un numero alzando il microtelefono;</a:t>
              </a:r>
            </a:p>
            <a:p>
              <a:pPr marL="228600" indent="-228600">
                <a:buFont typeface="Arial" charset="0"/>
                <a:buAutoNum type="arabicPeriod"/>
              </a:pPr>
              <a:r>
                <a:rPr lang="it-IT" sz="800"/>
                <a:t>Servizio di trasferta con offerta /automatica;</a:t>
              </a:r>
            </a:p>
            <a:p>
              <a:pPr marL="228600" indent="-228600">
                <a:buFont typeface="Arial" charset="0"/>
                <a:buAutoNum type="arabicPeriod"/>
              </a:pPr>
              <a:r>
                <a:rPr lang="it-IT" sz="800"/>
                <a:t>Impegno diretto delle linee urbane libere;</a:t>
              </a:r>
            </a:p>
            <a:p>
              <a:pPr marL="228600" indent="-228600">
                <a:buFont typeface="Arial" charset="0"/>
                <a:buAutoNum type="arabicPeriod"/>
              </a:pPr>
              <a:r>
                <a:rPr lang="it-IT" sz="800"/>
                <a:t>Segnalazione luminosa chiamate sul tasto specifico della linea;</a:t>
              </a:r>
            </a:p>
            <a:p>
              <a:pPr marL="228600" indent="-228600">
                <a:buFont typeface="Arial" charset="0"/>
                <a:buAutoNum type="arabicPeriod"/>
              </a:pPr>
              <a:r>
                <a:rPr lang="it-IT" sz="800"/>
                <a:t>Telefono monolinea/multilinea con visualizzazione dello stato utenti/linee;</a:t>
              </a:r>
            </a:p>
            <a:p>
              <a:pPr marL="228600" indent="-228600">
                <a:buFont typeface="Arial" charset="0"/>
                <a:buAutoNum type="arabicPeriod"/>
              </a:pPr>
              <a:r>
                <a:rPr lang="it-IT" sz="800"/>
                <a:t>Introduzione di sequenze libere sui tasti del telefono, con la possibilità di eseguire una sequenza di operazioni consecutive mediante la semplice digitazione di un tasto (attivazione di servizi particolari, numeri brevi ecc.);</a:t>
              </a:r>
            </a:p>
            <a:p>
              <a:pPr marL="228600" indent="-228600">
                <a:buFont typeface="Arial" charset="0"/>
                <a:buAutoNum type="arabicPeriod"/>
              </a:pPr>
              <a:r>
                <a:rPr lang="it-IT" sz="800"/>
                <a:t>Possibilità di attivare una conversazione a tre su linee esterne con svincolo del chiamante senza caduta della conversazione stessa;</a:t>
              </a:r>
            </a:p>
            <a:p>
              <a:pPr marL="228600" indent="-228600">
                <a:buFont typeface="Arial" charset="0"/>
                <a:buAutoNum type="arabicPeriod"/>
              </a:pPr>
              <a:r>
                <a:rPr lang="it-IT" sz="800"/>
                <a:t>Selezione passante su ISDN;</a:t>
              </a:r>
            </a:p>
            <a:p>
              <a:pPr marL="228600" indent="-228600">
                <a:buFont typeface="Arial" charset="0"/>
                <a:buAutoNum type="arabicPeriod"/>
              </a:pPr>
              <a:r>
                <a:rPr lang="it-IT" sz="800"/>
                <a:t>Servizio documentazione addebiti;</a:t>
              </a:r>
            </a:p>
            <a:p>
              <a:pPr marL="228600" indent="-228600">
                <a:buFont typeface="Arial" charset="0"/>
                <a:buAutoNum type="arabicPeriod"/>
              </a:pPr>
              <a:r>
                <a:rPr lang="it-IT" sz="800"/>
                <a:t>Chiamata diretta a gruppi di N utenti intercomunicanti;</a:t>
              </a:r>
            </a:p>
            <a:p>
              <a:pPr marL="228600" indent="-228600">
                <a:buFont typeface="Arial" charset="0"/>
                <a:buAutoNum type="arabicPeriod"/>
              </a:pPr>
              <a:r>
                <a:rPr lang="it-IT" sz="800"/>
                <a:t>Chiamata diretta a utenti privilegiati;</a:t>
              </a:r>
            </a:p>
            <a:p>
              <a:pPr marL="228600" indent="-228600">
                <a:buFont typeface="Arial" charset="0"/>
                <a:buAutoNum type="arabicPeriod"/>
              </a:pPr>
              <a:r>
                <a:rPr lang="it-IT" sz="800"/>
                <a:t>Chiamata su interfonico con/senza risposta;</a:t>
              </a:r>
            </a:p>
            <a:p>
              <a:pPr marL="228600" indent="-228600">
                <a:buFont typeface="Arial" charset="0"/>
                <a:buAutoNum type="arabicPeriod"/>
              </a:pPr>
              <a:r>
                <a:rPr lang="it-IT" sz="800"/>
                <a:t>Selezione a microtelefono abbassato hands free;</a:t>
              </a:r>
            </a:p>
            <a:p>
              <a:pPr marL="228600" indent="-228600">
                <a:buFont typeface="Arial" charset="0"/>
                <a:buAutoNum type="arabicPeriod"/>
              </a:pPr>
              <a:r>
                <a:rPr lang="it-IT" sz="800"/>
                <a:t>Visualizzazione durata conversazione, numero interno, orario, ecc;</a:t>
              </a:r>
            </a:p>
            <a:p>
              <a:pPr marL="228600" indent="-228600">
                <a:buFont typeface="Arial" charset="0"/>
                <a:buAutoNum type="arabicPeriod"/>
              </a:pPr>
              <a:r>
                <a:rPr lang="it-IT" sz="800"/>
                <a:t>Possibilità di assegnare diverse classi di servizio ad utente, attivabili tramite codice password;</a:t>
              </a:r>
            </a:p>
            <a:p>
              <a:pPr marL="228600" indent="-228600">
                <a:buFont typeface="Arial" charset="0"/>
                <a:buAutoNum type="arabicPeriod"/>
              </a:pPr>
              <a:r>
                <a:rPr lang="it-IT" sz="800"/>
                <a:t>Possibilità di impegnare le linee uscenti attraverso codici specifici;</a:t>
              </a:r>
            </a:p>
            <a:p>
              <a:pPr marL="228600" indent="-228600">
                <a:buFont typeface="Arial" charset="0"/>
                <a:buAutoNum type="arabicPeriod"/>
              </a:pPr>
              <a:r>
                <a:rPr lang="it-IT" sz="800"/>
                <a:t>Cambio classe di servizio a tempo in funzione della fascia oraria per tutti gli utenti;</a:t>
              </a:r>
            </a:p>
            <a:p>
              <a:pPr marL="228600" indent="-228600">
                <a:buFont typeface="Arial" charset="0"/>
                <a:buAutoNum type="arabicPeriod"/>
              </a:pPr>
              <a:r>
                <a:rPr lang="it-IT" sz="800"/>
                <a:t>Eseguire, trasferire e rilasciare una chiamata voce;</a:t>
              </a:r>
            </a:p>
            <a:p>
              <a:pPr marL="228600" indent="-228600">
                <a:buFont typeface="Arial" charset="0"/>
                <a:buAutoNum type="arabicPeriod"/>
              </a:pPr>
              <a:r>
                <a:rPr lang="it-IT" sz="800"/>
                <a:t>Identificazione del nome chiamante;</a:t>
              </a:r>
            </a:p>
            <a:p>
              <a:pPr marL="228600" indent="-228600">
                <a:buFont typeface="Arial" charset="0"/>
                <a:buAutoNum type="arabicPeriod"/>
              </a:pPr>
              <a:r>
                <a:rPr lang="it-IT" sz="800"/>
                <a:t>Identificazione del numero chiamante;</a:t>
              </a:r>
            </a:p>
            <a:p>
              <a:pPr marL="228600" indent="-228600">
                <a:buFont typeface="Arial" charset="0"/>
                <a:buAutoNum type="arabicPeriod"/>
              </a:pPr>
              <a:r>
                <a:rPr lang="it-IT" sz="800"/>
                <a:t>Restrizione della chiamata in base al numero;</a:t>
              </a:r>
            </a:p>
            <a:p>
              <a:pPr marL="228600" indent="-228600">
                <a:buFont typeface="Arial" charset="0"/>
                <a:buAutoNum type="arabicPeriod"/>
              </a:pPr>
              <a:r>
                <a:rPr lang="it-IT" sz="800"/>
                <a:t>Richiamata su occupato o su non risposta;</a:t>
              </a:r>
            </a:p>
            <a:p>
              <a:pPr marL="228600" indent="-228600">
                <a:buFont typeface="Arial" charset="0"/>
                <a:buAutoNum type="arabicPeriod"/>
              </a:pPr>
              <a:r>
                <a:rPr lang="it-IT" sz="800"/>
                <a:t>Musica in Attesa differenziabile per gruppi di utenti;</a:t>
              </a:r>
            </a:p>
            <a:p>
              <a:pPr marL="228600" indent="-228600">
                <a:buFont typeface="Arial" charset="0"/>
                <a:buAutoNum type="arabicPeriod"/>
              </a:pPr>
              <a:r>
                <a:rPr lang="it-IT" sz="800"/>
                <a:t>Hunt Group con segnalazione di chiamata in parallelo, circolare, lineare;</a:t>
              </a:r>
            </a:p>
            <a:p>
              <a:pPr marL="228600" indent="-228600">
                <a:buFont typeface="Arial" charset="0"/>
                <a:buAutoNum type="arabicPeriod"/>
              </a:pPr>
              <a:r>
                <a:rPr lang="it-IT" sz="800"/>
                <a:t>Trasferimento diretto al sistema integrato di messagistica integrata multicanale;</a:t>
              </a:r>
            </a:p>
            <a:p>
              <a:pPr marL="228600" indent="-228600">
                <a:buFont typeface="Arial" charset="0"/>
                <a:buAutoNum type="arabicPeriod"/>
              </a:pPr>
              <a:r>
                <a:rPr lang="it-IT" sz="800"/>
                <a:t>Notifica luminosa sul telefono di presenza di messaggi vocali;</a:t>
              </a:r>
            </a:p>
            <a:p>
              <a:pPr marL="228600" indent="-228600">
                <a:buFont typeface="Arial" charset="0"/>
                <a:buAutoNum type="arabicPeriod"/>
              </a:pPr>
              <a:r>
                <a:rPr lang="it-IT" sz="800"/>
                <a:t>…    …   ….    ….    …..    ….    </a:t>
              </a:r>
            </a:p>
          </p:txBody>
        </p:sp>
        <p:sp>
          <p:nvSpPr>
            <p:cNvPr id="32789" name="Rectangle 22"/>
            <p:cNvSpPr>
              <a:spLocks noChangeArrowheads="1"/>
            </p:cNvSpPr>
            <p:nvPr/>
          </p:nvSpPr>
          <p:spPr bwMode="auto">
            <a:xfrm>
              <a:off x="2332" y="1445"/>
              <a:ext cx="956" cy="86"/>
            </a:xfrm>
            <a:prstGeom prst="rect">
              <a:avLst/>
            </a:prstGeom>
            <a:noFill/>
            <a:ln w="9525">
              <a:noFill/>
              <a:miter lim="800000"/>
              <a:headEnd/>
              <a:tailEnd/>
            </a:ln>
          </p:spPr>
          <p:txBody>
            <a:bodyPr lIns="0" tIns="0" rIns="0" bIns="0">
              <a:spAutoFit/>
            </a:bodyPr>
            <a:lstStyle/>
            <a:p>
              <a:pPr marL="342900" indent="-342900">
                <a:spcBef>
                  <a:spcPct val="20000"/>
                </a:spcBef>
                <a:buClr>
                  <a:srgbClr val="FFFF00"/>
                </a:buClr>
                <a:buSzPct val="80000"/>
                <a:buFont typeface="Wingdings" charset="2"/>
                <a:buNone/>
              </a:pPr>
              <a:endParaRPr kumimoji="0" lang="it-IT" sz="900" b="1">
                <a:solidFill>
                  <a:schemeClr val="tx2"/>
                </a:solidFill>
                <a:latin typeface="Arial" charset="0"/>
              </a:endParaRPr>
            </a:p>
          </p:txBody>
        </p:sp>
        <p:sp>
          <p:nvSpPr>
            <p:cNvPr id="32790" name="Rectangle 25"/>
            <p:cNvSpPr>
              <a:spLocks noChangeArrowheads="1"/>
            </p:cNvSpPr>
            <p:nvPr/>
          </p:nvSpPr>
          <p:spPr bwMode="auto">
            <a:xfrm>
              <a:off x="2332" y="1778"/>
              <a:ext cx="956" cy="86"/>
            </a:xfrm>
            <a:prstGeom prst="rect">
              <a:avLst/>
            </a:prstGeom>
            <a:noFill/>
            <a:ln w="9525">
              <a:noFill/>
              <a:miter lim="800000"/>
              <a:headEnd/>
              <a:tailEnd/>
            </a:ln>
          </p:spPr>
          <p:txBody>
            <a:bodyPr lIns="0" tIns="0" rIns="0" bIns="0">
              <a:spAutoFit/>
            </a:bodyPr>
            <a:lstStyle/>
            <a:p>
              <a:pPr marL="342900" indent="-342900">
                <a:spcBef>
                  <a:spcPct val="20000"/>
                </a:spcBef>
                <a:buClr>
                  <a:srgbClr val="FFFF00"/>
                </a:buClr>
                <a:buSzPct val="80000"/>
                <a:buFont typeface="Wingdings" charset="2"/>
                <a:buNone/>
              </a:pPr>
              <a:endParaRPr kumimoji="0" lang="it-IT" sz="900" b="1">
                <a:solidFill>
                  <a:schemeClr val="tx2"/>
                </a:solidFill>
                <a:latin typeface="Arial" charset="0"/>
              </a:endParaRPr>
            </a:p>
          </p:txBody>
        </p:sp>
        <p:sp>
          <p:nvSpPr>
            <p:cNvPr id="32791" name="Rectangle 28"/>
            <p:cNvSpPr>
              <a:spLocks noChangeArrowheads="1"/>
            </p:cNvSpPr>
            <p:nvPr/>
          </p:nvSpPr>
          <p:spPr bwMode="auto">
            <a:xfrm>
              <a:off x="2332" y="2099"/>
              <a:ext cx="956" cy="86"/>
            </a:xfrm>
            <a:prstGeom prst="rect">
              <a:avLst/>
            </a:prstGeom>
            <a:noFill/>
            <a:ln w="9525">
              <a:noFill/>
              <a:miter lim="800000"/>
              <a:headEnd/>
              <a:tailEnd/>
            </a:ln>
          </p:spPr>
          <p:txBody>
            <a:bodyPr lIns="0" tIns="0" rIns="0" bIns="0">
              <a:spAutoFit/>
            </a:bodyPr>
            <a:lstStyle/>
            <a:p>
              <a:pPr marL="342900" indent="-342900">
                <a:spcBef>
                  <a:spcPct val="20000"/>
                </a:spcBef>
                <a:buClr>
                  <a:srgbClr val="FFFF00"/>
                </a:buClr>
                <a:buSzPct val="80000"/>
                <a:buFont typeface="Wingdings" charset="2"/>
                <a:buNone/>
              </a:pPr>
              <a:r>
                <a:rPr kumimoji="0" lang="it-IT" sz="900" b="1">
                  <a:solidFill>
                    <a:schemeClr val="tx2"/>
                  </a:solidFill>
                  <a:latin typeface="Arial" charset="0"/>
                </a:rPr>
                <a:t>	</a:t>
              </a:r>
            </a:p>
          </p:txBody>
        </p:sp>
        <p:sp>
          <p:nvSpPr>
            <p:cNvPr id="32792" name="Rectangle 31"/>
            <p:cNvSpPr>
              <a:spLocks noChangeArrowheads="1"/>
            </p:cNvSpPr>
            <p:nvPr/>
          </p:nvSpPr>
          <p:spPr bwMode="auto">
            <a:xfrm>
              <a:off x="2332" y="2550"/>
              <a:ext cx="1004" cy="86"/>
            </a:xfrm>
            <a:prstGeom prst="rect">
              <a:avLst/>
            </a:prstGeom>
            <a:noFill/>
            <a:ln w="9525">
              <a:noFill/>
              <a:miter lim="800000"/>
              <a:headEnd/>
              <a:tailEnd/>
            </a:ln>
          </p:spPr>
          <p:txBody>
            <a:bodyPr lIns="0" tIns="0" rIns="0" bIns="0">
              <a:spAutoFit/>
            </a:bodyPr>
            <a:lstStyle/>
            <a:p>
              <a:pPr marL="342900" indent="-342900">
                <a:spcBef>
                  <a:spcPct val="20000"/>
                </a:spcBef>
                <a:buClr>
                  <a:srgbClr val="FFFF00"/>
                </a:buClr>
                <a:buSzPct val="80000"/>
                <a:buFont typeface="Wingdings" charset="2"/>
                <a:buNone/>
              </a:pPr>
              <a:endParaRPr kumimoji="0" lang="it-IT" sz="900" b="1">
                <a:solidFill>
                  <a:schemeClr val="tx2"/>
                </a:solidFill>
                <a:latin typeface="Arial" charset="0"/>
              </a:endParaRPr>
            </a:p>
          </p:txBody>
        </p:sp>
        <p:sp>
          <p:nvSpPr>
            <p:cNvPr id="691237" name="Rectangle 37"/>
            <p:cNvSpPr>
              <a:spLocks noChangeArrowheads="1"/>
            </p:cNvSpPr>
            <p:nvPr/>
          </p:nvSpPr>
          <p:spPr bwMode="blackWhite">
            <a:xfrm>
              <a:off x="259" y="944"/>
              <a:ext cx="793" cy="277"/>
            </a:xfrm>
            <a:prstGeom prst="rect">
              <a:avLst/>
            </a:prstGeom>
            <a:solidFill>
              <a:schemeClr val="accent1"/>
            </a:solidFill>
            <a:ln w="19050">
              <a:solidFill>
                <a:schemeClr val="accent2"/>
              </a:solidFill>
              <a:miter lim="800000"/>
              <a:headEnd/>
              <a:tailEnd/>
            </a:ln>
            <a:effectLst>
              <a:outerShdw dist="35921" dir="2700000" algn="ctr" rotWithShape="0">
                <a:schemeClr val="bg2"/>
              </a:outerShdw>
            </a:effectLst>
          </p:spPr>
          <p:txBody>
            <a:bodyPr lIns="80165" tIns="40083" rIns="80165" bIns="40083" anchor="ctr"/>
            <a:lstStyle/>
            <a:p>
              <a:pPr defTabSz="801688">
                <a:lnSpc>
                  <a:spcPct val="90000"/>
                </a:lnSpc>
                <a:spcBef>
                  <a:spcPct val="20000"/>
                </a:spcBef>
                <a:buClr>
                  <a:schemeClr val="accent2"/>
                </a:buClr>
                <a:buSzPct val="80000"/>
                <a:buFont typeface="Wingdings" pitchFamily="2" charset="2"/>
                <a:buNone/>
                <a:defRPr/>
              </a:pPr>
              <a:r>
                <a:rPr kumimoji="0" lang="it-IT" sz="1200" b="1" dirty="0">
                  <a:effectLst>
                    <a:outerShdw blurRad="38100" dist="38100" dir="2700000" algn="tl">
                      <a:srgbClr val="000000"/>
                    </a:outerShdw>
                  </a:effectLst>
                  <a:latin typeface="Arial" charset="0"/>
                  <a:ea typeface="+mn-ea"/>
                </a:rPr>
                <a:t>Servizi di cortesia</a:t>
              </a:r>
            </a:p>
          </p:txBody>
        </p:sp>
        <p:sp>
          <p:nvSpPr>
            <p:cNvPr id="691238" name="Rectangle 38"/>
            <p:cNvSpPr>
              <a:spLocks noChangeArrowheads="1"/>
            </p:cNvSpPr>
            <p:nvPr/>
          </p:nvSpPr>
          <p:spPr bwMode="blackWhite">
            <a:xfrm>
              <a:off x="2503" y="3930"/>
              <a:ext cx="793" cy="278"/>
            </a:xfrm>
            <a:prstGeom prst="rect">
              <a:avLst/>
            </a:prstGeom>
            <a:solidFill>
              <a:schemeClr val="accent1"/>
            </a:solidFill>
            <a:ln w="19050">
              <a:solidFill>
                <a:schemeClr val="accent2"/>
              </a:solidFill>
              <a:miter lim="800000"/>
              <a:headEnd/>
              <a:tailEnd/>
            </a:ln>
            <a:effectLst>
              <a:outerShdw dist="35921" dir="2700000" algn="ctr" rotWithShape="0">
                <a:schemeClr val="bg2"/>
              </a:outerShdw>
            </a:effectLst>
          </p:spPr>
          <p:txBody>
            <a:bodyPr lIns="80165" tIns="40083" rIns="80165" bIns="40083" anchor="ctr"/>
            <a:lstStyle/>
            <a:p>
              <a:pPr defTabSz="801688">
                <a:lnSpc>
                  <a:spcPct val="90000"/>
                </a:lnSpc>
                <a:spcBef>
                  <a:spcPct val="20000"/>
                </a:spcBef>
                <a:buClr>
                  <a:schemeClr val="accent2"/>
                </a:buClr>
                <a:buSzPct val="80000"/>
                <a:buFont typeface="Wingdings" pitchFamily="2" charset="2"/>
                <a:buNone/>
                <a:defRPr/>
              </a:pPr>
              <a:r>
                <a:rPr kumimoji="0" lang="it-IT" sz="1200" b="1" dirty="0">
                  <a:effectLst>
                    <a:outerShdw blurRad="38100" dist="38100" dir="2700000" algn="tl">
                      <a:srgbClr val="000000"/>
                    </a:outerShdw>
                  </a:effectLst>
                  <a:latin typeface="Arial" charset="0"/>
                  <a:ea typeface="+mn-ea"/>
                </a:rPr>
                <a:t>Posto Operatore</a:t>
              </a:r>
            </a:p>
          </p:txBody>
        </p:sp>
        <p:sp>
          <p:nvSpPr>
            <p:cNvPr id="32795" name="Rectangle 40"/>
            <p:cNvSpPr>
              <a:spLocks noChangeArrowheads="1"/>
            </p:cNvSpPr>
            <p:nvPr/>
          </p:nvSpPr>
          <p:spPr bwMode="auto">
            <a:xfrm>
              <a:off x="1141" y="707"/>
              <a:ext cx="1085" cy="136"/>
            </a:xfrm>
            <a:prstGeom prst="rect">
              <a:avLst/>
            </a:prstGeom>
            <a:noFill/>
            <a:ln w="9525">
              <a:noFill/>
              <a:miter lim="800000"/>
              <a:headEnd/>
              <a:tailEnd/>
            </a:ln>
          </p:spPr>
          <p:txBody>
            <a:bodyPr lIns="0" tIns="0" rIns="0" bIns="0">
              <a:spAutoFit/>
            </a:bodyPr>
            <a:lstStyle/>
            <a:p>
              <a:pPr marL="342900" indent="-342900">
                <a:spcBef>
                  <a:spcPct val="20000"/>
                </a:spcBef>
                <a:buClr>
                  <a:srgbClr val="FFFF00"/>
                </a:buClr>
                <a:buSzPct val="80000"/>
                <a:buFont typeface="Wingdings" charset="2"/>
                <a:buChar char="®"/>
              </a:pPr>
              <a:r>
                <a:rPr kumimoji="0" lang="it-IT" sz="1400" b="1">
                  <a:solidFill>
                    <a:schemeClr val="tx2"/>
                  </a:solidFill>
                  <a:latin typeface="Arial" charset="0"/>
                </a:rPr>
                <a:t>Servizi Telefono</a:t>
              </a:r>
            </a:p>
          </p:txBody>
        </p:sp>
        <p:sp>
          <p:nvSpPr>
            <p:cNvPr id="691241" name="Line 41"/>
            <p:cNvSpPr>
              <a:spLocks noChangeShapeType="1"/>
            </p:cNvSpPr>
            <p:nvPr/>
          </p:nvSpPr>
          <p:spPr bwMode="invGray">
            <a:xfrm>
              <a:off x="1141" y="869"/>
              <a:ext cx="1273" cy="0"/>
            </a:xfrm>
            <a:prstGeom prst="line">
              <a:avLst/>
            </a:prstGeom>
            <a:noFill/>
            <a:ln w="19050">
              <a:solidFill>
                <a:schemeClr val="tx2"/>
              </a:solidFill>
              <a:round/>
              <a:headEnd/>
              <a:tailEnd/>
            </a:ln>
            <a:effectLst>
              <a:outerShdw dist="17961" dir="2700000" algn="ctr" rotWithShape="0">
                <a:schemeClr val="bg2"/>
              </a:outerShdw>
            </a:effectLst>
          </p:spPr>
          <p:txBody>
            <a:bodyPr wrap="none" anchor="ctr"/>
            <a:lstStyle/>
            <a:p>
              <a:endParaRPr lang="it-IT"/>
            </a:p>
          </p:txBody>
        </p:sp>
        <p:sp>
          <p:nvSpPr>
            <p:cNvPr id="32797" name="Rectangle 42"/>
            <p:cNvSpPr>
              <a:spLocks noChangeArrowheads="1"/>
            </p:cNvSpPr>
            <p:nvPr/>
          </p:nvSpPr>
          <p:spPr bwMode="auto">
            <a:xfrm>
              <a:off x="3400" y="707"/>
              <a:ext cx="1085" cy="136"/>
            </a:xfrm>
            <a:prstGeom prst="rect">
              <a:avLst/>
            </a:prstGeom>
            <a:noFill/>
            <a:ln w="9525">
              <a:noFill/>
              <a:miter lim="800000"/>
              <a:headEnd/>
              <a:tailEnd/>
            </a:ln>
          </p:spPr>
          <p:txBody>
            <a:bodyPr lIns="0" tIns="0" rIns="0" bIns="0">
              <a:spAutoFit/>
            </a:bodyPr>
            <a:lstStyle/>
            <a:p>
              <a:pPr marL="342900" indent="-342900">
                <a:spcBef>
                  <a:spcPct val="20000"/>
                </a:spcBef>
                <a:buClr>
                  <a:srgbClr val="FFFF00"/>
                </a:buClr>
                <a:buSzPct val="80000"/>
                <a:buFont typeface="Wingdings" charset="2"/>
                <a:buChar char="®"/>
              </a:pPr>
              <a:r>
                <a:rPr kumimoji="0" lang="it-IT" sz="1400" b="1">
                  <a:solidFill>
                    <a:schemeClr val="tx2"/>
                  </a:solidFill>
                  <a:latin typeface="Arial" charset="0"/>
                </a:rPr>
                <a:t>Servizi PBX</a:t>
              </a:r>
            </a:p>
          </p:txBody>
        </p:sp>
        <p:sp>
          <p:nvSpPr>
            <p:cNvPr id="691243" name="Line 43"/>
            <p:cNvSpPr>
              <a:spLocks noChangeShapeType="1"/>
            </p:cNvSpPr>
            <p:nvPr/>
          </p:nvSpPr>
          <p:spPr bwMode="invGray">
            <a:xfrm>
              <a:off x="3400" y="880"/>
              <a:ext cx="1492" cy="0"/>
            </a:xfrm>
            <a:prstGeom prst="line">
              <a:avLst/>
            </a:prstGeom>
            <a:noFill/>
            <a:ln w="19050">
              <a:solidFill>
                <a:schemeClr val="tx2"/>
              </a:solidFill>
              <a:round/>
              <a:headEnd/>
              <a:tailEnd/>
            </a:ln>
            <a:effectLst>
              <a:outerShdw dist="17961" dir="2700000" algn="ctr" rotWithShape="0">
                <a:schemeClr val="bg2"/>
              </a:outerShdw>
            </a:effectLst>
          </p:spPr>
          <p:txBody>
            <a:bodyPr wrap="none" anchor="ctr"/>
            <a:lstStyle/>
            <a:p>
              <a:endParaRPr lang="it-IT"/>
            </a:p>
          </p:txBody>
        </p:sp>
      </p:grpSp>
      <p:sp>
        <p:nvSpPr>
          <p:cNvPr id="691244" name="AutoShape 44"/>
          <p:cNvSpPr>
            <a:spLocks noChangeArrowheads="1"/>
          </p:cNvSpPr>
          <p:nvPr/>
        </p:nvSpPr>
        <p:spPr bwMode="blackWhite">
          <a:xfrm>
            <a:off x="7092950" y="981075"/>
            <a:ext cx="1874838" cy="1019175"/>
          </a:xfrm>
          <a:prstGeom prst="star24">
            <a:avLst>
              <a:gd name="adj" fmla="val 43870"/>
            </a:avLst>
          </a:prstGeom>
          <a:gradFill rotWithShape="0">
            <a:gsLst>
              <a:gs pos="0">
                <a:srgbClr val="CBC600"/>
              </a:gs>
              <a:gs pos="100000">
                <a:srgbClr val="E4E27C"/>
              </a:gs>
            </a:gsLst>
            <a:lin ang="0" scaled="1"/>
          </a:gradFill>
          <a:ln w="19050">
            <a:solidFill>
              <a:srgbClr val="CCCC00"/>
            </a:solidFill>
            <a:miter lim="800000"/>
            <a:headEnd/>
            <a:tailEnd/>
          </a:ln>
          <a:effectLst>
            <a:outerShdw dist="53882" dir="2700000" algn="ctr" rotWithShape="0">
              <a:schemeClr val="bg2"/>
            </a:outerShdw>
          </a:effectLst>
        </p:spPr>
        <p:txBody>
          <a:bodyPr lIns="90000" anchor="ctr"/>
          <a:lstStyle/>
          <a:p>
            <a:pPr algn="ctr" eaLnBrk="0" hangingPunct="0">
              <a:defRPr/>
            </a:pPr>
            <a:r>
              <a:rPr kumimoji="0" lang="it-IT" sz="1400" b="1" dirty="0">
                <a:solidFill>
                  <a:schemeClr val="bg1"/>
                </a:solidFill>
                <a:latin typeface="Arial" charset="0"/>
                <a:ea typeface="+mn-ea"/>
              </a:rPr>
              <a:t>Oltre 100 servizi di base PBX</a:t>
            </a:r>
          </a:p>
        </p:txBody>
      </p:sp>
      <p:sp>
        <p:nvSpPr>
          <p:cNvPr id="43" name="Rectangle 15"/>
          <p:cNvSpPr>
            <a:spLocks noChangeArrowheads="1"/>
          </p:cNvSpPr>
          <p:nvPr/>
        </p:nvSpPr>
        <p:spPr bwMode="blackWhite">
          <a:xfrm>
            <a:off x="3929063" y="5500688"/>
            <a:ext cx="1258887" cy="441325"/>
          </a:xfrm>
          <a:prstGeom prst="rect">
            <a:avLst/>
          </a:prstGeom>
          <a:solidFill>
            <a:schemeClr val="accent1"/>
          </a:solidFill>
          <a:ln w="19050">
            <a:solidFill>
              <a:schemeClr val="accent2"/>
            </a:solidFill>
            <a:miter lim="800000"/>
            <a:headEnd/>
            <a:tailEnd/>
          </a:ln>
          <a:effectLst>
            <a:outerShdw dist="35921" dir="2700000" algn="ctr" rotWithShape="0">
              <a:schemeClr val="bg2"/>
            </a:outerShdw>
          </a:effectLst>
        </p:spPr>
        <p:txBody>
          <a:bodyPr lIns="80165" tIns="40083" rIns="80165" bIns="40083" anchor="ctr"/>
          <a:lstStyle/>
          <a:p>
            <a:pPr defTabSz="801688">
              <a:lnSpc>
                <a:spcPct val="90000"/>
              </a:lnSpc>
              <a:spcBef>
                <a:spcPct val="20000"/>
              </a:spcBef>
              <a:buClr>
                <a:schemeClr val="accent2"/>
              </a:buClr>
              <a:buSzPct val="80000"/>
              <a:buFont typeface="Wingdings" pitchFamily="2" charset="2"/>
              <a:buNone/>
              <a:defRPr/>
            </a:pPr>
            <a:r>
              <a:rPr kumimoji="0" lang="it-IT" sz="1200" b="1" dirty="0">
                <a:effectLst>
                  <a:outerShdw blurRad="38100" dist="38100" dir="2700000" algn="tl">
                    <a:srgbClr val="000000"/>
                  </a:outerShdw>
                </a:effectLst>
                <a:latin typeface="Arial" charset="0"/>
                <a:ea typeface="+mn-ea"/>
              </a:rPr>
              <a:t>Protocolli di segnalazione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8"/>
          <p:cNvSpPr>
            <a:spLocks noGrp="1" noChangeArrowheads="1"/>
          </p:cNvSpPr>
          <p:nvPr>
            <p:ph type="title"/>
          </p:nvPr>
        </p:nvSpPr>
        <p:spPr>
          <a:xfrm>
            <a:off x="711200" y="531813"/>
            <a:ext cx="7812088" cy="365125"/>
          </a:xfrm>
        </p:spPr>
        <p:txBody>
          <a:bodyPr/>
          <a:lstStyle/>
          <a:p>
            <a:r>
              <a:rPr lang="it-IT" b="1" smtClean="0">
                <a:ea typeface="ＭＳ Ｐゴシック" charset="-128"/>
              </a:rPr>
              <a:t>Servizi a valore aggiunto</a:t>
            </a:r>
          </a:p>
        </p:txBody>
      </p:sp>
      <p:sp>
        <p:nvSpPr>
          <p:cNvPr id="33795" name="Rectangle 2"/>
          <p:cNvSpPr>
            <a:spLocks noChangeArrowheads="1"/>
          </p:cNvSpPr>
          <p:nvPr/>
        </p:nvSpPr>
        <p:spPr bwMode="auto">
          <a:xfrm>
            <a:off x="1863725" y="935038"/>
            <a:ext cx="5838825" cy="327025"/>
          </a:xfrm>
          <a:prstGeom prst="rect">
            <a:avLst/>
          </a:prstGeom>
          <a:noFill/>
          <a:ln w="9525">
            <a:solidFill>
              <a:schemeClr val="bg1"/>
            </a:solidFill>
            <a:miter lim="800000"/>
            <a:headEnd/>
            <a:tailEnd/>
          </a:ln>
        </p:spPr>
        <p:txBody>
          <a:bodyPr wrap="none" anchor="ctr"/>
          <a:lstStyle/>
          <a:p>
            <a:endParaRPr lang="it-IT"/>
          </a:p>
        </p:txBody>
      </p:sp>
      <p:sp>
        <p:nvSpPr>
          <p:cNvPr id="33796" name="Line 3"/>
          <p:cNvSpPr>
            <a:spLocks noChangeShapeType="1"/>
          </p:cNvSpPr>
          <p:nvPr/>
        </p:nvSpPr>
        <p:spPr bwMode="auto">
          <a:xfrm>
            <a:off x="1914525" y="2578100"/>
            <a:ext cx="5684838" cy="1588"/>
          </a:xfrm>
          <a:prstGeom prst="line">
            <a:avLst/>
          </a:prstGeom>
          <a:noFill/>
          <a:ln w="9525">
            <a:solidFill>
              <a:schemeClr val="bg1"/>
            </a:solidFill>
            <a:prstDash val="dash"/>
            <a:round/>
            <a:headEnd/>
            <a:tailEnd/>
          </a:ln>
        </p:spPr>
        <p:txBody>
          <a:bodyPr/>
          <a:lstStyle/>
          <a:p>
            <a:endParaRPr lang="it-IT"/>
          </a:p>
        </p:txBody>
      </p:sp>
      <p:sp>
        <p:nvSpPr>
          <p:cNvPr id="33797" name="Line 4"/>
          <p:cNvSpPr>
            <a:spLocks noChangeShapeType="1"/>
          </p:cNvSpPr>
          <p:nvPr/>
        </p:nvSpPr>
        <p:spPr bwMode="auto">
          <a:xfrm>
            <a:off x="1914525" y="3322638"/>
            <a:ext cx="5684838" cy="1587"/>
          </a:xfrm>
          <a:prstGeom prst="line">
            <a:avLst/>
          </a:prstGeom>
          <a:noFill/>
          <a:ln w="9525">
            <a:solidFill>
              <a:schemeClr val="bg1"/>
            </a:solidFill>
            <a:prstDash val="dash"/>
            <a:round/>
            <a:headEnd/>
            <a:tailEnd/>
          </a:ln>
        </p:spPr>
        <p:txBody>
          <a:bodyPr/>
          <a:lstStyle/>
          <a:p>
            <a:endParaRPr lang="it-IT"/>
          </a:p>
        </p:txBody>
      </p:sp>
      <p:sp>
        <p:nvSpPr>
          <p:cNvPr id="33798" name="Line 5"/>
          <p:cNvSpPr>
            <a:spLocks noChangeShapeType="1"/>
          </p:cNvSpPr>
          <p:nvPr/>
        </p:nvSpPr>
        <p:spPr bwMode="auto">
          <a:xfrm>
            <a:off x="1914525" y="4459288"/>
            <a:ext cx="5684838" cy="1587"/>
          </a:xfrm>
          <a:prstGeom prst="line">
            <a:avLst/>
          </a:prstGeom>
          <a:noFill/>
          <a:ln w="9525">
            <a:solidFill>
              <a:schemeClr val="bg1"/>
            </a:solidFill>
            <a:prstDash val="dash"/>
            <a:round/>
            <a:headEnd/>
            <a:tailEnd/>
          </a:ln>
        </p:spPr>
        <p:txBody>
          <a:bodyPr/>
          <a:lstStyle/>
          <a:p>
            <a:endParaRPr lang="it-IT"/>
          </a:p>
        </p:txBody>
      </p:sp>
      <p:sp>
        <p:nvSpPr>
          <p:cNvPr id="33799" name="Line 6"/>
          <p:cNvSpPr>
            <a:spLocks noChangeShapeType="1"/>
          </p:cNvSpPr>
          <p:nvPr/>
        </p:nvSpPr>
        <p:spPr bwMode="auto">
          <a:xfrm>
            <a:off x="1914525" y="4989513"/>
            <a:ext cx="5684838" cy="1587"/>
          </a:xfrm>
          <a:prstGeom prst="line">
            <a:avLst/>
          </a:prstGeom>
          <a:noFill/>
          <a:ln w="9525">
            <a:solidFill>
              <a:schemeClr val="bg1"/>
            </a:solidFill>
            <a:prstDash val="dash"/>
            <a:round/>
            <a:headEnd/>
            <a:tailEnd/>
          </a:ln>
        </p:spPr>
        <p:txBody>
          <a:bodyPr/>
          <a:lstStyle/>
          <a:p>
            <a:endParaRPr lang="it-IT"/>
          </a:p>
        </p:txBody>
      </p:sp>
      <p:sp>
        <p:nvSpPr>
          <p:cNvPr id="33800" name="AutoShape 7"/>
          <p:cNvSpPr>
            <a:spLocks noChangeArrowheads="1"/>
          </p:cNvSpPr>
          <p:nvPr/>
        </p:nvSpPr>
        <p:spPr bwMode="auto">
          <a:xfrm>
            <a:off x="7753350" y="2546350"/>
            <a:ext cx="1308100" cy="2867025"/>
          </a:xfrm>
          <a:prstGeom prst="roundRect">
            <a:avLst>
              <a:gd name="adj" fmla="val 8032"/>
            </a:avLst>
          </a:prstGeom>
          <a:solidFill>
            <a:schemeClr val="bg1"/>
          </a:solidFill>
          <a:ln w="9525">
            <a:solidFill>
              <a:srgbClr val="97B3D1"/>
            </a:solidFill>
            <a:round/>
            <a:headEnd/>
            <a:tailEnd/>
          </a:ln>
        </p:spPr>
        <p:txBody>
          <a:bodyPr wrap="none" anchor="ctr"/>
          <a:lstStyle/>
          <a:p>
            <a:endParaRPr lang="it-IT"/>
          </a:p>
        </p:txBody>
      </p:sp>
      <p:sp>
        <p:nvSpPr>
          <p:cNvPr id="33801" name="Text Box 9"/>
          <p:cNvSpPr txBox="1">
            <a:spLocks noChangeArrowheads="1"/>
          </p:cNvSpPr>
          <p:nvPr/>
        </p:nvSpPr>
        <p:spPr bwMode="auto">
          <a:xfrm>
            <a:off x="1939925" y="973138"/>
            <a:ext cx="3425825" cy="215900"/>
          </a:xfrm>
          <a:prstGeom prst="rect">
            <a:avLst/>
          </a:prstGeom>
          <a:noFill/>
          <a:ln w="9525">
            <a:noFill/>
            <a:miter lim="800000"/>
            <a:headEnd/>
            <a:tailEnd/>
          </a:ln>
        </p:spPr>
        <p:txBody>
          <a:bodyPr wrap="none" lIns="0" tIns="0" rIns="0" bIns="0">
            <a:spAutoFit/>
          </a:bodyPr>
          <a:lstStyle/>
          <a:p>
            <a:pPr defTabSz="762000" eaLnBrk="0" hangingPunct="0"/>
            <a:r>
              <a:rPr lang="it-IT" sz="1400" b="1">
                <a:solidFill>
                  <a:srgbClr val="000090"/>
                </a:solidFill>
                <a:latin typeface="Arial" charset="0"/>
              </a:rPr>
              <a:t>Possibili servizi abilitati dall’offerta VoIP</a:t>
            </a:r>
          </a:p>
        </p:txBody>
      </p:sp>
      <p:sp>
        <p:nvSpPr>
          <p:cNvPr id="33802" name="Rectangle 10"/>
          <p:cNvSpPr>
            <a:spLocks noChangeArrowheads="1"/>
          </p:cNvSpPr>
          <p:nvPr/>
        </p:nvSpPr>
        <p:spPr bwMode="auto">
          <a:xfrm>
            <a:off x="914400" y="1295400"/>
            <a:ext cx="911225" cy="1268413"/>
          </a:xfrm>
          <a:prstGeom prst="rect">
            <a:avLst/>
          </a:prstGeom>
          <a:solidFill>
            <a:srgbClr val="E2F0F6"/>
          </a:solidFill>
          <a:ln w="9525">
            <a:noFill/>
            <a:miter lim="800000"/>
            <a:headEnd/>
            <a:tailEnd/>
          </a:ln>
          <a:effectLst>
            <a:prstShdw prst="shdw17" dist="17961" dir="2700000">
              <a:srgbClr val="889094">
                <a:alpha val="74997"/>
              </a:srgbClr>
            </a:prstShdw>
          </a:effectLst>
        </p:spPr>
        <p:txBody>
          <a:bodyPr wrap="none" anchor="ctr"/>
          <a:lstStyle/>
          <a:p>
            <a:endParaRPr lang="it-IT"/>
          </a:p>
        </p:txBody>
      </p:sp>
      <p:sp>
        <p:nvSpPr>
          <p:cNvPr id="33803" name="Text Box 11"/>
          <p:cNvSpPr txBox="1">
            <a:spLocks noChangeArrowheads="1"/>
          </p:cNvSpPr>
          <p:nvPr/>
        </p:nvSpPr>
        <p:spPr bwMode="auto">
          <a:xfrm>
            <a:off x="949325" y="1330325"/>
            <a:ext cx="1093788" cy="425450"/>
          </a:xfrm>
          <a:prstGeom prst="rect">
            <a:avLst/>
          </a:prstGeom>
          <a:noFill/>
          <a:ln w="9525">
            <a:noFill/>
            <a:miter lim="800000"/>
            <a:headEnd/>
            <a:tailEnd/>
          </a:ln>
        </p:spPr>
        <p:txBody>
          <a:bodyPr lIns="0" tIns="0" rIns="0" bIns="0">
            <a:spAutoFit/>
          </a:bodyPr>
          <a:lstStyle/>
          <a:p>
            <a:pPr defTabSz="762000" eaLnBrk="0" hangingPunct="0"/>
            <a:r>
              <a:rPr lang="it-IT" sz="1400" b="1">
                <a:latin typeface="Arial" charset="0"/>
              </a:rPr>
              <a:t>Gestione chiamata</a:t>
            </a:r>
          </a:p>
        </p:txBody>
      </p:sp>
      <p:sp>
        <p:nvSpPr>
          <p:cNvPr id="33804" name="Text Box 12"/>
          <p:cNvSpPr txBox="1">
            <a:spLocks noChangeArrowheads="1"/>
          </p:cNvSpPr>
          <p:nvPr/>
        </p:nvSpPr>
        <p:spPr bwMode="auto">
          <a:xfrm>
            <a:off x="1939925" y="1279525"/>
            <a:ext cx="80963" cy="1292225"/>
          </a:xfrm>
          <a:prstGeom prst="rect">
            <a:avLst/>
          </a:prstGeom>
          <a:noFill/>
          <a:ln w="9525">
            <a:noFill/>
            <a:miter lim="800000"/>
            <a:headEnd/>
            <a:tailEnd/>
          </a:ln>
        </p:spPr>
        <p:txBody>
          <a:bodyPr lIns="0" tIns="0" rIns="0" bIns="0">
            <a:spAutoFit/>
          </a:bodyPr>
          <a:lstStyle/>
          <a:p>
            <a:pPr defTabSz="762000" eaLnBrk="0" hangingPunct="0"/>
            <a:r>
              <a:rPr lang="it-IT" sz="1400">
                <a:latin typeface="Arial" charset="0"/>
              </a:rPr>
              <a:t>-</a:t>
            </a:r>
          </a:p>
          <a:p>
            <a:pPr defTabSz="762000" eaLnBrk="0" hangingPunct="0"/>
            <a:r>
              <a:rPr lang="it-IT" sz="1400">
                <a:latin typeface="Arial" charset="0"/>
              </a:rPr>
              <a:t>-</a:t>
            </a:r>
          </a:p>
          <a:p>
            <a:pPr defTabSz="762000" eaLnBrk="0" hangingPunct="0"/>
            <a:r>
              <a:rPr lang="it-IT" sz="1400">
                <a:latin typeface="Arial" charset="0"/>
              </a:rPr>
              <a:t>-</a:t>
            </a:r>
          </a:p>
          <a:p>
            <a:pPr defTabSz="762000" eaLnBrk="0" hangingPunct="0"/>
            <a:r>
              <a:rPr lang="it-IT" sz="1400">
                <a:latin typeface="Arial" charset="0"/>
              </a:rPr>
              <a:t>-</a:t>
            </a:r>
          </a:p>
          <a:p>
            <a:pPr defTabSz="762000" eaLnBrk="0" hangingPunct="0"/>
            <a:r>
              <a:rPr lang="it-IT" sz="1400">
                <a:latin typeface="Arial" charset="0"/>
              </a:rPr>
              <a:t>-</a:t>
            </a:r>
          </a:p>
          <a:p>
            <a:pPr defTabSz="762000" eaLnBrk="0" hangingPunct="0"/>
            <a:endParaRPr lang="it-IT" sz="1400">
              <a:latin typeface="Arial" charset="0"/>
            </a:endParaRPr>
          </a:p>
        </p:txBody>
      </p:sp>
      <p:sp>
        <p:nvSpPr>
          <p:cNvPr id="33805" name="Text Box 13"/>
          <p:cNvSpPr txBox="1">
            <a:spLocks noChangeArrowheads="1"/>
          </p:cNvSpPr>
          <p:nvPr/>
        </p:nvSpPr>
        <p:spPr bwMode="auto">
          <a:xfrm>
            <a:off x="2071688" y="1279525"/>
            <a:ext cx="5670550" cy="1292225"/>
          </a:xfrm>
          <a:prstGeom prst="rect">
            <a:avLst/>
          </a:prstGeom>
          <a:noFill/>
          <a:ln w="9525">
            <a:noFill/>
            <a:miter lim="800000"/>
            <a:headEnd/>
            <a:tailEnd/>
          </a:ln>
        </p:spPr>
        <p:txBody>
          <a:bodyPr lIns="0" tIns="0" rIns="0" bIns="0">
            <a:spAutoFit/>
          </a:bodyPr>
          <a:lstStyle/>
          <a:p>
            <a:pPr defTabSz="762000" eaLnBrk="0" hangingPunct="0"/>
            <a:r>
              <a:rPr lang="it-IT" sz="1400">
                <a:latin typeface="Arial" charset="0"/>
              </a:rPr>
              <a:t>Voice-chat e videochiamate</a:t>
            </a:r>
          </a:p>
          <a:p>
            <a:pPr defTabSz="762000" eaLnBrk="0" hangingPunct="0"/>
            <a:r>
              <a:rPr lang="it-IT" sz="1400">
                <a:latin typeface="Arial" charset="0"/>
              </a:rPr>
              <a:t>Click to call (composizione automatica numero del contatto selezionato)</a:t>
            </a:r>
          </a:p>
          <a:p>
            <a:pPr defTabSz="762000" eaLnBrk="0" hangingPunct="0"/>
            <a:r>
              <a:rPr lang="it-IT" sz="1400">
                <a:latin typeface="Arial" charset="0"/>
              </a:rPr>
              <a:t>Caller ID (identificazione chiamante)</a:t>
            </a:r>
          </a:p>
          <a:p>
            <a:pPr defTabSz="762000" eaLnBrk="0" hangingPunct="0"/>
            <a:r>
              <a:rPr lang="it-IT" sz="1400">
                <a:latin typeface="Arial" charset="0"/>
              </a:rPr>
              <a:t>Filtro chiamate in ingresso (blocco chiamate da numeri indesiderati) </a:t>
            </a:r>
          </a:p>
          <a:p>
            <a:pPr defTabSz="762000" eaLnBrk="0" hangingPunct="0"/>
            <a:r>
              <a:rPr lang="it-IT" sz="1400">
                <a:latin typeface="Arial" charset="0"/>
              </a:rPr>
              <a:t>Trasferimento di chiamata selettivo (trasferimento solo nel caso di chiamate da numeri selezionati, solo in determinate ore, ecc.)</a:t>
            </a:r>
          </a:p>
        </p:txBody>
      </p:sp>
      <p:sp>
        <p:nvSpPr>
          <p:cNvPr id="33806" name="Rectangle 14"/>
          <p:cNvSpPr>
            <a:spLocks noChangeArrowheads="1"/>
          </p:cNvSpPr>
          <p:nvPr/>
        </p:nvSpPr>
        <p:spPr bwMode="auto">
          <a:xfrm>
            <a:off x="914400" y="2595563"/>
            <a:ext cx="911225" cy="709612"/>
          </a:xfrm>
          <a:prstGeom prst="rect">
            <a:avLst/>
          </a:prstGeom>
          <a:solidFill>
            <a:srgbClr val="E2F0F6"/>
          </a:solidFill>
          <a:ln w="9525">
            <a:noFill/>
            <a:miter lim="800000"/>
            <a:headEnd/>
            <a:tailEnd/>
          </a:ln>
          <a:effectLst>
            <a:prstShdw prst="shdw17" dist="17961" dir="2700000">
              <a:srgbClr val="889094">
                <a:alpha val="74997"/>
              </a:srgbClr>
            </a:prstShdw>
          </a:effectLst>
        </p:spPr>
        <p:txBody>
          <a:bodyPr wrap="none" anchor="ctr"/>
          <a:lstStyle/>
          <a:p>
            <a:endParaRPr lang="it-IT"/>
          </a:p>
        </p:txBody>
      </p:sp>
      <p:sp>
        <p:nvSpPr>
          <p:cNvPr id="33807" name="Text Box 16"/>
          <p:cNvSpPr txBox="1">
            <a:spLocks noChangeArrowheads="1"/>
          </p:cNvSpPr>
          <p:nvPr/>
        </p:nvSpPr>
        <p:spPr bwMode="auto">
          <a:xfrm>
            <a:off x="949325" y="2655888"/>
            <a:ext cx="1093788" cy="212725"/>
          </a:xfrm>
          <a:prstGeom prst="rect">
            <a:avLst/>
          </a:prstGeom>
          <a:noFill/>
          <a:ln w="9525">
            <a:noFill/>
            <a:miter lim="800000"/>
            <a:headEnd/>
            <a:tailEnd/>
          </a:ln>
        </p:spPr>
        <p:txBody>
          <a:bodyPr lIns="0" tIns="0" rIns="0" bIns="0">
            <a:spAutoFit/>
          </a:bodyPr>
          <a:lstStyle/>
          <a:p>
            <a:pPr defTabSz="762000" eaLnBrk="0" hangingPunct="0"/>
            <a:r>
              <a:rPr lang="it-IT" sz="1400" b="1">
                <a:latin typeface="Arial" charset="0"/>
              </a:rPr>
              <a:t>Presence</a:t>
            </a:r>
          </a:p>
        </p:txBody>
      </p:sp>
      <p:sp>
        <p:nvSpPr>
          <p:cNvPr id="33808" name="Text Box 17"/>
          <p:cNvSpPr txBox="1">
            <a:spLocks noChangeArrowheads="1"/>
          </p:cNvSpPr>
          <p:nvPr/>
        </p:nvSpPr>
        <p:spPr bwMode="auto">
          <a:xfrm>
            <a:off x="1939925" y="2630488"/>
            <a:ext cx="77788" cy="646112"/>
          </a:xfrm>
          <a:prstGeom prst="rect">
            <a:avLst/>
          </a:prstGeom>
          <a:noFill/>
          <a:ln w="9525">
            <a:noFill/>
            <a:miter lim="800000"/>
            <a:headEnd/>
            <a:tailEnd/>
          </a:ln>
        </p:spPr>
        <p:txBody>
          <a:bodyPr lIns="0" tIns="0" rIns="0" bIns="0">
            <a:spAutoFit/>
          </a:bodyPr>
          <a:lstStyle/>
          <a:p>
            <a:pPr defTabSz="762000" eaLnBrk="0" hangingPunct="0"/>
            <a:r>
              <a:rPr lang="it-IT" sz="1400">
                <a:latin typeface="Arial" charset="0"/>
              </a:rPr>
              <a:t>-</a:t>
            </a:r>
          </a:p>
          <a:p>
            <a:pPr defTabSz="762000" eaLnBrk="0" hangingPunct="0"/>
            <a:r>
              <a:rPr lang="it-IT" sz="1400">
                <a:latin typeface="Arial" charset="0"/>
              </a:rPr>
              <a:t>-</a:t>
            </a:r>
          </a:p>
          <a:p>
            <a:pPr defTabSz="762000" eaLnBrk="0" hangingPunct="0"/>
            <a:r>
              <a:rPr lang="it-IT" sz="1400">
                <a:latin typeface="Arial" charset="0"/>
              </a:rPr>
              <a:t>-</a:t>
            </a:r>
          </a:p>
        </p:txBody>
      </p:sp>
      <p:sp>
        <p:nvSpPr>
          <p:cNvPr id="33809" name="Text Box 18"/>
          <p:cNvSpPr txBox="1">
            <a:spLocks noChangeArrowheads="1"/>
          </p:cNvSpPr>
          <p:nvPr/>
        </p:nvSpPr>
        <p:spPr bwMode="auto">
          <a:xfrm>
            <a:off x="2068513" y="2630488"/>
            <a:ext cx="4660900" cy="646112"/>
          </a:xfrm>
          <a:prstGeom prst="rect">
            <a:avLst/>
          </a:prstGeom>
          <a:noFill/>
          <a:ln w="9525">
            <a:noFill/>
            <a:miter lim="800000"/>
            <a:headEnd/>
            <a:tailEnd/>
          </a:ln>
        </p:spPr>
        <p:txBody>
          <a:bodyPr lIns="0" tIns="0" rIns="0" bIns="0">
            <a:spAutoFit/>
          </a:bodyPr>
          <a:lstStyle/>
          <a:p>
            <a:pPr defTabSz="762000" eaLnBrk="0" hangingPunct="0"/>
            <a:r>
              <a:rPr lang="it-IT" sz="1400">
                <a:latin typeface="Arial" charset="0"/>
              </a:rPr>
              <a:t>Visibilità in tempo reale dei contatti in linea</a:t>
            </a:r>
          </a:p>
          <a:p>
            <a:pPr defTabSz="762000" eaLnBrk="0" hangingPunct="0"/>
            <a:r>
              <a:rPr lang="it-IT" sz="1400">
                <a:latin typeface="Arial" charset="0"/>
              </a:rPr>
              <a:t>Possibilità di gestire il proprio status di presenza</a:t>
            </a:r>
          </a:p>
          <a:p>
            <a:pPr defTabSz="762000" eaLnBrk="0" hangingPunct="0"/>
            <a:r>
              <a:rPr lang="it-IT" sz="1400">
                <a:latin typeface="Arial" charset="0"/>
              </a:rPr>
              <a:t>Aggiornamento automatico dello status di presenza</a:t>
            </a:r>
          </a:p>
        </p:txBody>
      </p:sp>
      <p:sp>
        <p:nvSpPr>
          <p:cNvPr id="33810" name="Rectangle 19"/>
          <p:cNvSpPr>
            <a:spLocks noChangeArrowheads="1"/>
          </p:cNvSpPr>
          <p:nvPr/>
        </p:nvSpPr>
        <p:spPr bwMode="auto">
          <a:xfrm>
            <a:off x="914400" y="3340100"/>
            <a:ext cx="909638" cy="1103313"/>
          </a:xfrm>
          <a:prstGeom prst="rect">
            <a:avLst/>
          </a:prstGeom>
          <a:solidFill>
            <a:srgbClr val="E2F0F6"/>
          </a:solidFill>
          <a:ln w="9525">
            <a:noFill/>
            <a:miter lim="800000"/>
            <a:headEnd/>
            <a:tailEnd/>
          </a:ln>
          <a:effectLst>
            <a:prstShdw prst="shdw17" dist="17961" dir="2700000">
              <a:srgbClr val="889094">
                <a:alpha val="74997"/>
              </a:srgbClr>
            </a:prstShdw>
          </a:effectLst>
        </p:spPr>
        <p:txBody>
          <a:bodyPr wrap="none" anchor="ctr"/>
          <a:lstStyle/>
          <a:p>
            <a:endParaRPr lang="it-IT"/>
          </a:p>
        </p:txBody>
      </p:sp>
      <p:sp>
        <p:nvSpPr>
          <p:cNvPr id="33811" name="Text Box 21"/>
          <p:cNvSpPr txBox="1">
            <a:spLocks noChangeArrowheads="1"/>
          </p:cNvSpPr>
          <p:nvPr/>
        </p:nvSpPr>
        <p:spPr bwMode="auto">
          <a:xfrm>
            <a:off x="949325" y="3398838"/>
            <a:ext cx="1173163" cy="638175"/>
          </a:xfrm>
          <a:prstGeom prst="rect">
            <a:avLst/>
          </a:prstGeom>
          <a:noFill/>
          <a:ln w="9525">
            <a:noFill/>
            <a:miter lim="800000"/>
            <a:headEnd/>
            <a:tailEnd/>
          </a:ln>
        </p:spPr>
        <p:txBody>
          <a:bodyPr lIns="0" tIns="0" rIns="0" bIns="0">
            <a:spAutoFit/>
          </a:bodyPr>
          <a:lstStyle/>
          <a:p>
            <a:pPr defTabSz="762000" eaLnBrk="0" hangingPunct="0"/>
            <a:r>
              <a:rPr lang="it-IT" sz="1400" b="1">
                <a:latin typeface="Arial" charset="0"/>
              </a:rPr>
              <a:t>Messag-gistica unificata</a:t>
            </a:r>
          </a:p>
        </p:txBody>
      </p:sp>
      <p:sp>
        <p:nvSpPr>
          <p:cNvPr id="33812" name="Text Box 22"/>
          <p:cNvSpPr txBox="1">
            <a:spLocks noChangeArrowheads="1"/>
          </p:cNvSpPr>
          <p:nvPr/>
        </p:nvSpPr>
        <p:spPr bwMode="auto">
          <a:xfrm>
            <a:off x="1939925" y="3360738"/>
            <a:ext cx="80963" cy="1077912"/>
          </a:xfrm>
          <a:prstGeom prst="rect">
            <a:avLst/>
          </a:prstGeom>
          <a:noFill/>
          <a:ln w="9525">
            <a:noFill/>
            <a:miter lim="800000"/>
            <a:headEnd/>
            <a:tailEnd/>
          </a:ln>
        </p:spPr>
        <p:txBody>
          <a:bodyPr lIns="0" tIns="0" rIns="0" bIns="0">
            <a:spAutoFit/>
          </a:bodyPr>
          <a:lstStyle/>
          <a:p>
            <a:pPr defTabSz="762000" eaLnBrk="0" hangingPunct="0"/>
            <a:r>
              <a:rPr lang="it-IT" sz="1400">
                <a:latin typeface="Arial" charset="0"/>
              </a:rPr>
              <a:t>-</a:t>
            </a:r>
          </a:p>
          <a:p>
            <a:pPr defTabSz="762000" eaLnBrk="0" hangingPunct="0"/>
            <a:r>
              <a:rPr lang="it-IT" sz="1400">
                <a:latin typeface="Arial" charset="0"/>
              </a:rPr>
              <a:t>-</a:t>
            </a:r>
          </a:p>
          <a:p>
            <a:pPr defTabSz="762000" eaLnBrk="0" hangingPunct="0"/>
            <a:endParaRPr lang="it-IT" sz="1400">
              <a:latin typeface="Arial" charset="0"/>
            </a:endParaRPr>
          </a:p>
          <a:p>
            <a:pPr defTabSz="762000" eaLnBrk="0" hangingPunct="0"/>
            <a:r>
              <a:rPr lang="it-IT" sz="1400">
                <a:latin typeface="Arial" charset="0"/>
              </a:rPr>
              <a:t>-</a:t>
            </a:r>
          </a:p>
          <a:p>
            <a:pPr defTabSz="762000" eaLnBrk="0" hangingPunct="0"/>
            <a:r>
              <a:rPr lang="it-IT" sz="1400">
                <a:latin typeface="Arial" charset="0"/>
              </a:rPr>
              <a:t>-</a:t>
            </a:r>
          </a:p>
        </p:txBody>
      </p:sp>
      <p:sp>
        <p:nvSpPr>
          <p:cNvPr id="33813" name="Text Box 23"/>
          <p:cNvSpPr txBox="1">
            <a:spLocks noChangeArrowheads="1"/>
          </p:cNvSpPr>
          <p:nvPr/>
        </p:nvSpPr>
        <p:spPr bwMode="auto">
          <a:xfrm>
            <a:off x="2071688" y="3360738"/>
            <a:ext cx="5330825" cy="1077912"/>
          </a:xfrm>
          <a:prstGeom prst="rect">
            <a:avLst/>
          </a:prstGeom>
          <a:noFill/>
          <a:ln w="9525">
            <a:noFill/>
            <a:miter lim="800000"/>
            <a:headEnd/>
            <a:tailEnd/>
          </a:ln>
        </p:spPr>
        <p:txBody>
          <a:bodyPr lIns="0" tIns="0" rIns="0" bIns="0">
            <a:spAutoFit/>
          </a:bodyPr>
          <a:lstStyle/>
          <a:p>
            <a:pPr defTabSz="762000" eaLnBrk="0" hangingPunct="0"/>
            <a:r>
              <a:rPr lang="it-IT" sz="1400">
                <a:latin typeface="Arial" charset="0"/>
              </a:rPr>
              <a:t>E-mail, voice-mail, SMS e fax </a:t>
            </a:r>
          </a:p>
          <a:p>
            <a:pPr defTabSz="762000" eaLnBrk="0" hangingPunct="0"/>
            <a:r>
              <a:rPr lang="it-IT" sz="1400">
                <a:latin typeface="Arial" charset="0"/>
              </a:rPr>
              <a:t>Interoperabilità con utenti “off-system” (es. possibilità di inviare voice-mail su telefoni cellulari)</a:t>
            </a:r>
          </a:p>
          <a:p>
            <a:pPr defTabSz="762000" eaLnBrk="0" hangingPunct="0"/>
            <a:r>
              <a:rPr lang="it-IT" sz="1400">
                <a:latin typeface="Arial" charset="0"/>
              </a:rPr>
              <a:t>Text-To-Speech (consultazione audio di e-mail ed SMS)</a:t>
            </a:r>
          </a:p>
          <a:p>
            <a:pPr defTabSz="762000" eaLnBrk="0" hangingPunct="0"/>
            <a:r>
              <a:rPr lang="it-IT" sz="1400">
                <a:latin typeface="Arial" charset="0"/>
              </a:rPr>
              <a:t>Instant messaging / chat (messaggi di testo in tempo reale)</a:t>
            </a:r>
          </a:p>
        </p:txBody>
      </p:sp>
      <p:sp>
        <p:nvSpPr>
          <p:cNvPr id="33814" name="Rectangle 24"/>
          <p:cNvSpPr>
            <a:spLocks noChangeArrowheads="1"/>
          </p:cNvSpPr>
          <p:nvPr/>
        </p:nvSpPr>
        <p:spPr bwMode="auto">
          <a:xfrm>
            <a:off x="914400" y="4476750"/>
            <a:ext cx="909638" cy="495300"/>
          </a:xfrm>
          <a:prstGeom prst="rect">
            <a:avLst/>
          </a:prstGeom>
          <a:solidFill>
            <a:srgbClr val="E2F0F6"/>
          </a:solidFill>
          <a:ln w="9525">
            <a:noFill/>
            <a:miter lim="800000"/>
            <a:headEnd/>
            <a:tailEnd/>
          </a:ln>
          <a:effectLst>
            <a:prstShdw prst="shdw17" dist="17961" dir="2700000">
              <a:srgbClr val="889094">
                <a:alpha val="74997"/>
              </a:srgbClr>
            </a:prstShdw>
          </a:effectLst>
        </p:spPr>
        <p:txBody>
          <a:bodyPr wrap="none" anchor="ctr"/>
          <a:lstStyle/>
          <a:p>
            <a:endParaRPr lang="it-IT"/>
          </a:p>
        </p:txBody>
      </p:sp>
      <p:sp>
        <p:nvSpPr>
          <p:cNvPr id="33815" name="Text Box 26"/>
          <p:cNvSpPr txBox="1">
            <a:spLocks noChangeArrowheads="1"/>
          </p:cNvSpPr>
          <p:nvPr/>
        </p:nvSpPr>
        <p:spPr bwMode="auto">
          <a:xfrm>
            <a:off x="949325" y="4527550"/>
            <a:ext cx="1173163" cy="425450"/>
          </a:xfrm>
          <a:prstGeom prst="rect">
            <a:avLst/>
          </a:prstGeom>
          <a:noFill/>
          <a:ln w="9525">
            <a:noFill/>
            <a:miter lim="800000"/>
            <a:headEnd/>
            <a:tailEnd/>
          </a:ln>
        </p:spPr>
        <p:txBody>
          <a:bodyPr lIns="0" tIns="0" rIns="0" bIns="0">
            <a:spAutoFit/>
          </a:bodyPr>
          <a:lstStyle/>
          <a:p>
            <a:pPr defTabSz="762000" eaLnBrk="0" hangingPunct="0"/>
            <a:r>
              <a:rPr lang="it-IT" sz="1400" b="1">
                <a:latin typeface="Arial" charset="0"/>
              </a:rPr>
              <a:t>Conferen-cing</a:t>
            </a:r>
          </a:p>
        </p:txBody>
      </p:sp>
      <p:sp>
        <p:nvSpPr>
          <p:cNvPr id="33816" name="Text Box 27"/>
          <p:cNvSpPr txBox="1">
            <a:spLocks noChangeArrowheads="1"/>
          </p:cNvSpPr>
          <p:nvPr/>
        </p:nvSpPr>
        <p:spPr bwMode="auto">
          <a:xfrm>
            <a:off x="1939925" y="4502150"/>
            <a:ext cx="80963" cy="430213"/>
          </a:xfrm>
          <a:prstGeom prst="rect">
            <a:avLst/>
          </a:prstGeom>
          <a:noFill/>
          <a:ln w="9525">
            <a:noFill/>
            <a:miter lim="800000"/>
            <a:headEnd/>
            <a:tailEnd/>
          </a:ln>
        </p:spPr>
        <p:txBody>
          <a:bodyPr lIns="0" tIns="0" rIns="0" bIns="0">
            <a:spAutoFit/>
          </a:bodyPr>
          <a:lstStyle/>
          <a:p>
            <a:pPr defTabSz="762000" eaLnBrk="0" hangingPunct="0"/>
            <a:r>
              <a:rPr lang="it-IT" sz="1400">
                <a:latin typeface="Arial" charset="0"/>
              </a:rPr>
              <a:t>-</a:t>
            </a:r>
          </a:p>
          <a:p>
            <a:pPr defTabSz="762000" eaLnBrk="0" hangingPunct="0"/>
            <a:r>
              <a:rPr lang="it-IT" sz="1400">
                <a:latin typeface="Arial" charset="0"/>
              </a:rPr>
              <a:t>-</a:t>
            </a:r>
          </a:p>
        </p:txBody>
      </p:sp>
      <p:sp>
        <p:nvSpPr>
          <p:cNvPr id="33817" name="Text Box 28"/>
          <p:cNvSpPr txBox="1">
            <a:spLocks noChangeArrowheads="1"/>
          </p:cNvSpPr>
          <p:nvPr/>
        </p:nvSpPr>
        <p:spPr bwMode="auto">
          <a:xfrm>
            <a:off x="2071688" y="4502150"/>
            <a:ext cx="5211762" cy="430213"/>
          </a:xfrm>
          <a:prstGeom prst="rect">
            <a:avLst/>
          </a:prstGeom>
          <a:noFill/>
          <a:ln w="9525">
            <a:noFill/>
            <a:miter lim="800000"/>
            <a:headEnd/>
            <a:tailEnd/>
          </a:ln>
        </p:spPr>
        <p:txBody>
          <a:bodyPr lIns="0" tIns="0" rIns="0" bIns="0">
            <a:spAutoFit/>
          </a:bodyPr>
          <a:lstStyle/>
          <a:p>
            <a:pPr defTabSz="762000" eaLnBrk="0" hangingPunct="0"/>
            <a:r>
              <a:rPr lang="it-IT" sz="1400">
                <a:latin typeface="Arial" charset="0"/>
              </a:rPr>
              <a:t>Audio conferenze </a:t>
            </a:r>
          </a:p>
          <a:p>
            <a:pPr defTabSz="762000" eaLnBrk="0" hangingPunct="0"/>
            <a:r>
              <a:rPr lang="it-IT" sz="1400">
                <a:latin typeface="Arial" charset="0"/>
              </a:rPr>
              <a:t>Video conferenze</a:t>
            </a:r>
          </a:p>
        </p:txBody>
      </p:sp>
      <p:sp>
        <p:nvSpPr>
          <p:cNvPr id="33818" name="Rectangle 29"/>
          <p:cNvSpPr>
            <a:spLocks noChangeArrowheads="1"/>
          </p:cNvSpPr>
          <p:nvPr/>
        </p:nvSpPr>
        <p:spPr bwMode="auto">
          <a:xfrm>
            <a:off x="914400" y="5006975"/>
            <a:ext cx="909638" cy="1335088"/>
          </a:xfrm>
          <a:prstGeom prst="rect">
            <a:avLst/>
          </a:prstGeom>
          <a:solidFill>
            <a:srgbClr val="E2F0F6"/>
          </a:solidFill>
          <a:ln w="9525">
            <a:noFill/>
            <a:miter lim="800000"/>
            <a:headEnd/>
            <a:tailEnd/>
          </a:ln>
          <a:effectLst>
            <a:prstShdw prst="shdw17" dist="17961" dir="2700000">
              <a:srgbClr val="889094">
                <a:alpha val="74997"/>
              </a:srgbClr>
            </a:prstShdw>
          </a:effectLst>
        </p:spPr>
        <p:txBody>
          <a:bodyPr wrap="none" anchor="ctr"/>
          <a:lstStyle/>
          <a:p>
            <a:endParaRPr lang="it-IT"/>
          </a:p>
        </p:txBody>
      </p:sp>
      <p:sp>
        <p:nvSpPr>
          <p:cNvPr id="33819" name="Text Box 31"/>
          <p:cNvSpPr txBox="1">
            <a:spLocks noChangeArrowheads="1"/>
          </p:cNvSpPr>
          <p:nvPr/>
        </p:nvSpPr>
        <p:spPr bwMode="auto">
          <a:xfrm>
            <a:off x="949325" y="5075238"/>
            <a:ext cx="1173163" cy="425450"/>
          </a:xfrm>
          <a:prstGeom prst="rect">
            <a:avLst/>
          </a:prstGeom>
          <a:noFill/>
          <a:ln w="9525">
            <a:noFill/>
            <a:miter lim="800000"/>
            <a:headEnd/>
            <a:tailEnd/>
          </a:ln>
        </p:spPr>
        <p:txBody>
          <a:bodyPr lIns="0" tIns="0" rIns="0" bIns="0">
            <a:spAutoFit/>
          </a:bodyPr>
          <a:lstStyle/>
          <a:p>
            <a:pPr defTabSz="762000" eaLnBrk="0" hangingPunct="0"/>
            <a:r>
              <a:rPr lang="it-IT" sz="1400" b="1">
                <a:latin typeface="Arial" charset="0"/>
              </a:rPr>
              <a:t>Altri</a:t>
            </a:r>
          </a:p>
          <a:p>
            <a:pPr defTabSz="762000" eaLnBrk="0" hangingPunct="0"/>
            <a:r>
              <a:rPr lang="it-IT" sz="1400" b="1">
                <a:latin typeface="Arial" charset="0"/>
              </a:rPr>
              <a:t>servizi</a:t>
            </a:r>
          </a:p>
        </p:txBody>
      </p:sp>
      <p:sp>
        <p:nvSpPr>
          <p:cNvPr id="33820" name="Text Box 32"/>
          <p:cNvSpPr txBox="1">
            <a:spLocks noChangeArrowheads="1"/>
          </p:cNvSpPr>
          <p:nvPr/>
        </p:nvSpPr>
        <p:spPr bwMode="auto">
          <a:xfrm>
            <a:off x="1939925" y="5024438"/>
            <a:ext cx="80963" cy="1292225"/>
          </a:xfrm>
          <a:prstGeom prst="rect">
            <a:avLst/>
          </a:prstGeom>
          <a:noFill/>
          <a:ln w="9525">
            <a:noFill/>
            <a:miter lim="800000"/>
            <a:headEnd/>
            <a:tailEnd/>
          </a:ln>
        </p:spPr>
        <p:txBody>
          <a:bodyPr lIns="0" tIns="0" rIns="0" bIns="0">
            <a:spAutoFit/>
          </a:bodyPr>
          <a:lstStyle/>
          <a:p>
            <a:pPr defTabSz="762000" eaLnBrk="0" hangingPunct="0"/>
            <a:r>
              <a:rPr lang="it-IT" sz="1400">
                <a:latin typeface="Arial" charset="0"/>
              </a:rPr>
              <a:t>-</a:t>
            </a:r>
          </a:p>
          <a:p>
            <a:pPr defTabSz="762000" eaLnBrk="0" hangingPunct="0"/>
            <a:r>
              <a:rPr lang="it-IT" sz="1400">
                <a:latin typeface="Arial" charset="0"/>
              </a:rPr>
              <a:t>-</a:t>
            </a:r>
          </a:p>
          <a:p>
            <a:pPr defTabSz="762000" eaLnBrk="0" hangingPunct="0"/>
            <a:r>
              <a:rPr lang="it-IT" sz="1400">
                <a:latin typeface="Arial" charset="0"/>
              </a:rPr>
              <a:t>-</a:t>
            </a:r>
          </a:p>
          <a:p>
            <a:pPr defTabSz="762000" eaLnBrk="0" hangingPunct="0"/>
            <a:r>
              <a:rPr lang="it-IT" sz="1400">
                <a:latin typeface="Arial" charset="0"/>
              </a:rPr>
              <a:t>-</a:t>
            </a:r>
          </a:p>
          <a:p>
            <a:pPr defTabSz="762000" eaLnBrk="0" hangingPunct="0"/>
            <a:endParaRPr lang="it-IT" sz="1400">
              <a:latin typeface="Arial" charset="0"/>
            </a:endParaRPr>
          </a:p>
          <a:p>
            <a:pPr defTabSz="762000" eaLnBrk="0" hangingPunct="0"/>
            <a:r>
              <a:rPr lang="it-IT" sz="1400">
                <a:latin typeface="Arial" charset="0"/>
              </a:rPr>
              <a:t>-</a:t>
            </a:r>
          </a:p>
        </p:txBody>
      </p:sp>
      <p:sp>
        <p:nvSpPr>
          <p:cNvPr id="33821" name="Text Box 33"/>
          <p:cNvSpPr txBox="1">
            <a:spLocks noChangeArrowheads="1"/>
          </p:cNvSpPr>
          <p:nvPr/>
        </p:nvSpPr>
        <p:spPr bwMode="auto">
          <a:xfrm>
            <a:off x="2071688" y="5024438"/>
            <a:ext cx="5419725" cy="1292225"/>
          </a:xfrm>
          <a:prstGeom prst="rect">
            <a:avLst/>
          </a:prstGeom>
          <a:noFill/>
          <a:ln w="9525">
            <a:noFill/>
            <a:miter lim="800000"/>
            <a:headEnd/>
            <a:tailEnd/>
          </a:ln>
        </p:spPr>
        <p:txBody>
          <a:bodyPr lIns="0" tIns="0" rIns="0" bIns="0">
            <a:spAutoFit/>
          </a:bodyPr>
          <a:lstStyle/>
          <a:p>
            <a:pPr defTabSz="762000" eaLnBrk="0" hangingPunct="0"/>
            <a:r>
              <a:rPr lang="it-IT" sz="1400">
                <a:latin typeface="Arial" charset="0"/>
              </a:rPr>
              <a:t>Rubrica personalizzata</a:t>
            </a:r>
          </a:p>
          <a:p>
            <a:pPr defTabSz="762000" eaLnBrk="0" hangingPunct="0"/>
            <a:r>
              <a:rPr lang="it-IT" sz="1400">
                <a:latin typeface="Arial" charset="0"/>
              </a:rPr>
              <a:t>Calendario/agenda</a:t>
            </a:r>
          </a:p>
          <a:p>
            <a:pPr defTabSz="762000" eaLnBrk="0" hangingPunct="0"/>
            <a:r>
              <a:rPr lang="it-IT" sz="1400">
                <a:latin typeface="Arial" charset="0"/>
              </a:rPr>
              <a:t>Consultazione directory utenti</a:t>
            </a:r>
          </a:p>
          <a:p>
            <a:pPr defTabSz="762000" eaLnBrk="0" hangingPunct="0"/>
            <a:r>
              <a:rPr lang="it-IT" sz="1400">
                <a:latin typeface="Arial" charset="0"/>
              </a:rPr>
              <a:t>Servizi combinazionali (integrazione del servizio voce con accesso a pagine web, foto e video on-line)</a:t>
            </a:r>
          </a:p>
          <a:p>
            <a:pPr defTabSz="762000" eaLnBrk="0" hangingPunct="0"/>
            <a:r>
              <a:rPr lang="it-IT" sz="1400">
                <a:latin typeface="Arial" charset="0"/>
              </a:rPr>
              <a:t>Document sharing (condivisione in tempo reale di documenti)</a:t>
            </a:r>
          </a:p>
        </p:txBody>
      </p:sp>
      <p:sp>
        <p:nvSpPr>
          <p:cNvPr id="33822" name="Text Box 34"/>
          <p:cNvSpPr txBox="1">
            <a:spLocks noChangeArrowheads="1"/>
          </p:cNvSpPr>
          <p:nvPr/>
        </p:nvSpPr>
        <p:spPr bwMode="auto">
          <a:xfrm>
            <a:off x="7848600" y="2703513"/>
            <a:ext cx="1128713" cy="2552700"/>
          </a:xfrm>
          <a:prstGeom prst="rect">
            <a:avLst/>
          </a:prstGeom>
          <a:noFill/>
          <a:ln w="9525">
            <a:noFill/>
            <a:miter lim="800000"/>
            <a:headEnd/>
            <a:tailEnd/>
          </a:ln>
        </p:spPr>
        <p:txBody>
          <a:bodyPr lIns="0" tIns="0" rIns="0" bIns="0">
            <a:spAutoFit/>
          </a:bodyPr>
          <a:lstStyle/>
          <a:p>
            <a:pPr algn="ctr" defTabSz="762000" eaLnBrk="0" hangingPunct="0"/>
            <a:r>
              <a:rPr lang="it-IT" sz="1400">
                <a:latin typeface="Arial" charset="0"/>
              </a:rPr>
              <a:t>Soluzioni sviluppate per i grandi clienti  business e basate su centralino che possono essere </a:t>
            </a:r>
            <a:r>
              <a:rPr lang="it-IT" sz="1400" b="1">
                <a:latin typeface="Arial" charset="0"/>
              </a:rPr>
              <a:t>estese</a:t>
            </a:r>
            <a:r>
              <a:rPr lang="it-IT" sz="1400">
                <a:latin typeface="Arial" charset="0"/>
              </a:rPr>
              <a:t> al segmento PMI e SOHO ed </a:t>
            </a:r>
            <a:r>
              <a:rPr lang="it-IT" sz="1400" b="1">
                <a:latin typeface="Arial" charset="0"/>
              </a:rPr>
              <a:t>alla PA</a:t>
            </a:r>
          </a:p>
        </p:txBody>
      </p:sp>
      <p:sp>
        <p:nvSpPr>
          <p:cNvPr id="33823" name="AutoShape 35"/>
          <p:cNvSpPr>
            <a:spLocks noChangeArrowheads="1"/>
          </p:cNvSpPr>
          <p:nvPr/>
        </p:nvSpPr>
        <p:spPr bwMode="auto">
          <a:xfrm rot="5400000">
            <a:off x="6663532" y="3790156"/>
            <a:ext cx="2401888" cy="155575"/>
          </a:xfrm>
          <a:prstGeom prst="triangle">
            <a:avLst>
              <a:gd name="adj" fmla="val 50000"/>
            </a:avLst>
          </a:prstGeom>
          <a:noFill/>
          <a:ln w="9525">
            <a:solidFill>
              <a:schemeClr val="bg1"/>
            </a:solidFill>
            <a:miter lim="800000"/>
            <a:headEnd/>
            <a:tailEnd/>
          </a:ln>
        </p:spPr>
        <p:txBody>
          <a:bodyPr wrap="none" anchor="ctr"/>
          <a:lstStyle/>
          <a:p>
            <a:endParaRPr lang="it-IT"/>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makingNet2"/>
          <p:cNvPicPr>
            <a:picLocks noChangeAspect="1" noChangeArrowheads="1"/>
          </p:cNvPicPr>
          <p:nvPr/>
        </p:nvPicPr>
        <p:blipFill>
          <a:blip r:embed="rId3">
            <a:lum bright="-30000" contrast="-24000"/>
          </a:blip>
          <a:srcRect l="14137" t="27043" r="18340" b="10721"/>
          <a:stretch>
            <a:fillRect/>
          </a:stretch>
        </p:blipFill>
        <p:spPr bwMode="auto">
          <a:xfrm>
            <a:off x="1139825" y="1968500"/>
            <a:ext cx="6172200" cy="4267200"/>
          </a:xfrm>
          <a:prstGeom prst="rect">
            <a:avLst/>
          </a:prstGeom>
          <a:noFill/>
          <a:ln w="9525">
            <a:noFill/>
            <a:miter lim="800000"/>
            <a:headEnd/>
            <a:tailEnd/>
          </a:ln>
        </p:spPr>
      </p:pic>
      <p:sp>
        <p:nvSpPr>
          <p:cNvPr id="310275" name="Freeform 3" descr="8692_09_2003_Justicde.ppt"/>
          <p:cNvSpPr>
            <a:spLocks/>
          </p:cNvSpPr>
          <p:nvPr/>
        </p:nvSpPr>
        <p:spPr bwMode="auto">
          <a:xfrm>
            <a:off x="4038600" y="5962650"/>
            <a:ext cx="3124200" cy="590550"/>
          </a:xfrm>
          <a:custGeom>
            <a:avLst/>
            <a:gdLst>
              <a:gd name="T0" fmla="*/ 2147483647 w 1928"/>
              <a:gd name="T1" fmla="*/ 0 h 304"/>
              <a:gd name="T2" fmla="*/ 2147483647 w 1928"/>
              <a:gd name="T3" fmla="*/ 2147483647 h 304"/>
              <a:gd name="T4" fmla="*/ 0 w 1928"/>
              <a:gd name="T5" fmla="*/ 2147483647 h 304"/>
              <a:gd name="T6" fmla="*/ 0 60000 65536"/>
              <a:gd name="T7" fmla="*/ 0 60000 65536"/>
              <a:gd name="T8" fmla="*/ 0 60000 65536"/>
              <a:gd name="T9" fmla="*/ 0 w 1928"/>
              <a:gd name="T10" fmla="*/ 0 h 304"/>
              <a:gd name="T11" fmla="*/ 1928 w 1928"/>
              <a:gd name="T12" fmla="*/ 304 h 304"/>
            </a:gdLst>
            <a:ahLst/>
            <a:cxnLst>
              <a:cxn ang="T6">
                <a:pos x="T0" y="T1"/>
              </a:cxn>
              <a:cxn ang="T7">
                <a:pos x="T2" y="T3"/>
              </a:cxn>
              <a:cxn ang="T8">
                <a:pos x="T4" y="T5"/>
              </a:cxn>
            </a:cxnLst>
            <a:rect l="T9" t="T10" r="T11" b="T12"/>
            <a:pathLst>
              <a:path w="1928" h="304">
                <a:moveTo>
                  <a:pt x="1928" y="0"/>
                </a:moveTo>
                <a:lnTo>
                  <a:pt x="1928" y="304"/>
                </a:lnTo>
                <a:lnTo>
                  <a:pt x="0" y="304"/>
                </a:lnTo>
              </a:path>
            </a:pathLst>
          </a:custGeom>
          <a:noFill/>
          <a:ln w="12700">
            <a:solidFill>
              <a:schemeClr val="tx1"/>
            </a:solidFill>
            <a:round/>
            <a:headEnd/>
            <a:tailEnd/>
          </a:ln>
        </p:spPr>
        <p:txBody>
          <a:bodyPr lIns="73025" tIns="36512" rIns="73025" bIns="36512"/>
          <a:lstStyle/>
          <a:p>
            <a:endParaRPr lang="it-IT"/>
          </a:p>
        </p:txBody>
      </p:sp>
      <p:sp>
        <p:nvSpPr>
          <p:cNvPr id="310276" name="Freeform 4" descr="8692_09_2003_Justicde.ppt"/>
          <p:cNvSpPr>
            <a:spLocks/>
          </p:cNvSpPr>
          <p:nvPr/>
        </p:nvSpPr>
        <p:spPr bwMode="auto">
          <a:xfrm>
            <a:off x="1000125" y="3357563"/>
            <a:ext cx="523875" cy="2205037"/>
          </a:xfrm>
          <a:custGeom>
            <a:avLst/>
            <a:gdLst>
              <a:gd name="T0" fmla="*/ 2147483647 w 672"/>
              <a:gd name="T1" fmla="*/ 2147483647 h 1200"/>
              <a:gd name="T2" fmla="*/ 0 w 672"/>
              <a:gd name="T3" fmla="*/ 2147483647 h 1200"/>
              <a:gd name="T4" fmla="*/ 0 w 672"/>
              <a:gd name="T5" fmla="*/ 0 h 1200"/>
              <a:gd name="T6" fmla="*/ 0 60000 65536"/>
              <a:gd name="T7" fmla="*/ 0 60000 65536"/>
              <a:gd name="T8" fmla="*/ 0 60000 65536"/>
              <a:gd name="T9" fmla="*/ 0 w 672"/>
              <a:gd name="T10" fmla="*/ 0 h 1200"/>
              <a:gd name="T11" fmla="*/ 672 w 672"/>
              <a:gd name="T12" fmla="*/ 1200 h 1200"/>
            </a:gdLst>
            <a:ahLst/>
            <a:cxnLst>
              <a:cxn ang="T6">
                <a:pos x="T0" y="T1"/>
              </a:cxn>
              <a:cxn ang="T7">
                <a:pos x="T2" y="T3"/>
              </a:cxn>
              <a:cxn ang="T8">
                <a:pos x="T4" y="T5"/>
              </a:cxn>
            </a:cxnLst>
            <a:rect l="T9" t="T10" r="T11" b="T12"/>
            <a:pathLst>
              <a:path w="672" h="1200">
                <a:moveTo>
                  <a:pt x="672" y="1200"/>
                </a:moveTo>
                <a:lnTo>
                  <a:pt x="0" y="1200"/>
                </a:lnTo>
                <a:lnTo>
                  <a:pt x="0" y="0"/>
                </a:lnTo>
              </a:path>
            </a:pathLst>
          </a:custGeom>
          <a:noFill/>
          <a:ln w="12700">
            <a:solidFill>
              <a:schemeClr val="tx1"/>
            </a:solidFill>
            <a:round/>
            <a:headEnd/>
            <a:tailEnd/>
          </a:ln>
        </p:spPr>
        <p:txBody>
          <a:bodyPr lIns="73025" tIns="36512" rIns="73025" bIns="36512"/>
          <a:lstStyle/>
          <a:p>
            <a:endParaRPr lang="it-IT"/>
          </a:p>
        </p:txBody>
      </p:sp>
      <p:sp>
        <p:nvSpPr>
          <p:cNvPr id="310277" name="Freeform 5" descr="8692_09_2003_Justicde.ppt"/>
          <p:cNvSpPr>
            <a:spLocks/>
          </p:cNvSpPr>
          <p:nvPr/>
        </p:nvSpPr>
        <p:spPr bwMode="auto">
          <a:xfrm>
            <a:off x="4929188" y="2078038"/>
            <a:ext cx="862012" cy="893762"/>
          </a:xfrm>
          <a:custGeom>
            <a:avLst/>
            <a:gdLst>
              <a:gd name="T0" fmla="*/ 0 w 660"/>
              <a:gd name="T1" fmla="*/ 0 h 893"/>
              <a:gd name="T2" fmla="*/ 2147483647 w 660"/>
              <a:gd name="T3" fmla="*/ 0 h 893"/>
              <a:gd name="T4" fmla="*/ 2147483647 w 660"/>
              <a:gd name="T5" fmla="*/ 2147483647 h 893"/>
              <a:gd name="T6" fmla="*/ 0 60000 65536"/>
              <a:gd name="T7" fmla="*/ 0 60000 65536"/>
              <a:gd name="T8" fmla="*/ 0 60000 65536"/>
              <a:gd name="T9" fmla="*/ 0 w 660"/>
              <a:gd name="T10" fmla="*/ 0 h 893"/>
              <a:gd name="T11" fmla="*/ 660 w 660"/>
              <a:gd name="T12" fmla="*/ 893 h 893"/>
            </a:gdLst>
            <a:ahLst/>
            <a:cxnLst>
              <a:cxn ang="T6">
                <a:pos x="T0" y="T1"/>
              </a:cxn>
              <a:cxn ang="T7">
                <a:pos x="T2" y="T3"/>
              </a:cxn>
              <a:cxn ang="T8">
                <a:pos x="T4" y="T5"/>
              </a:cxn>
            </a:cxnLst>
            <a:rect l="T9" t="T10" r="T11" b="T12"/>
            <a:pathLst>
              <a:path w="660" h="893">
                <a:moveTo>
                  <a:pt x="0" y="0"/>
                </a:moveTo>
                <a:lnTo>
                  <a:pt x="660" y="0"/>
                </a:lnTo>
                <a:lnTo>
                  <a:pt x="660" y="893"/>
                </a:lnTo>
              </a:path>
            </a:pathLst>
          </a:custGeom>
          <a:noFill/>
          <a:ln w="12700">
            <a:solidFill>
              <a:schemeClr val="tx1"/>
            </a:solidFill>
            <a:round/>
            <a:headEnd/>
            <a:tailEnd/>
          </a:ln>
        </p:spPr>
        <p:txBody>
          <a:bodyPr lIns="73025" tIns="36512" rIns="73025" bIns="36512"/>
          <a:lstStyle/>
          <a:p>
            <a:endParaRPr lang="it-IT"/>
          </a:p>
        </p:txBody>
      </p:sp>
      <p:grpSp>
        <p:nvGrpSpPr>
          <p:cNvPr id="35846" name="Group 6"/>
          <p:cNvGrpSpPr>
            <a:grpSpLocks/>
          </p:cNvGrpSpPr>
          <p:nvPr/>
        </p:nvGrpSpPr>
        <p:grpSpPr bwMode="auto">
          <a:xfrm>
            <a:off x="1031875" y="1143000"/>
            <a:ext cx="6851650" cy="5170488"/>
            <a:chOff x="650" y="822"/>
            <a:chExt cx="4316" cy="3257"/>
          </a:xfrm>
        </p:grpSpPr>
        <p:pic>
          <p:nvPicPr>
            <p:cNvPr id="35857" name="Picture 7" descr="makingNet2bALL"/>
            <p:cNvPicPr>
              <a:picLocks noChangeAspect="1" noChangeArrowheads="1"/>
            </p:cNvPicPr>
            <p:nvPr/>
          </p:nvPicPr>
          <p:blipFill>
            <a:blip r:embed="rId4">
              <a:lum bright="-24000"/>
            </a:blip>
            <a:srcRect l="42200" t="20799" r="42799" b="55867"/>
            <a:stretch>
              <a:fillRect/>
            </a:stretch>
          </p:blipFill>
          <p:spPr bwMode="auto">
            <a:xfrm>
              <a:off x="2321" y="822"/>
              <a:ext cx="982" cy="1146"/>
            </a:xfrm>
            <a:prstGeom prst="rect">
              <a:avLst/>
            </a:prstGeom>
            <a:noFill/>
            <a:ln w="9525">
              <a:noFill/>
              <a:miter lim="800000"/>
              <a:headEnd/>
              <a:tailEnd/>
            </a:ln>
          </p:spPr>
        </p:pic>
        <p:pic>
          <p:nvPicPr>
            <p:cNvPr id="35858" name="Picture 8" descr="makingNet2bALL"/>
            <p:cNvPicPr>
              <a:picLocks noChangeAspect="1" noChangeArrowheads="1"/>
            </p:cNvPicPr>
            <p:nvPr/>
          </p:nvPicPr>
          <p:blipFill>
            <a:blip r:embed="rId4">
              <a:lum bright="-24000"/>
            </a:blip>
            <a:srcRect l="42200" t="20799" r="42799" b="55867"/>
            <a:stretch>
              <a:fillRect/>
            </a:stretch>
          </p:blipFill>
          <p:spPr bwMode="auto">
            <a:xfrm>
              <a:off x="650" y="2933"/>
              <a:ext cx="982" cy="1146"/>
            </a:xfrm>
            <a:prstGeom prst="rect">
              <a:avLst/>
            </a:prstGeom>
            <a:noFill/>
            <a:ln w="9525">
              <a:noFill/>
              <a:miter lim="800000"/>
              <a:headEnd/>
              <a:tailEnd/>
            </a:ln>
          </p:spPr>
        </p:pic>
        <p:pic>
          <p:nvPicPr>
            <p:cNvPr id="35859" name="Picture 9" descr="makingNet2bALL"/>
            <p:cNvPicPr>
              <a:picLocks noChangeAspect="1" noChangeArrowheads="1"/>
            </p:cNvPicPr>
            <p:nvPr/>
          </p:nvPicPr>
          <p:blipFill>
            <a:blip r:embed="rId4">
              <a:lum bright="-24000"/>
            </a:blip>
            <a:srcRect l="42200" t="20799" r="42799" b="55867"/>
            <a:stretch>
              <a:fillRect/>
            </a:stretch>
          </p:blipFill>
          <p:spPr bwMode="auto">
            <a:xfrm>
              <a:off x="3984" y="2933"/>
              <a:ext cx="982" cy="1146"/>
            </a:xfrm>
            <a:prstGeom prst="rect">
              <a:avLst/>
            </a:prstGeom>
            <a:noFill/>
            <a:ln w="9525">
              <a:noFill/>
              <a:miter lim="800000"/>
              <a:headEnd/>
              <a:tailEnd/>
            </a:ln>
          </p:spPr>
        </p:pic>
        <p:sp>
          <p:nvSpPr>
            <p:cNvPr id="310282" name="Text Box 10"/>
            <p:cNvSpPr txBox="1">
              <a:spLocks noChangeArrowheads="1"/>
            </p:cNvSpPr>
            <p:nvPr/>
          </p:nvSpPr>
          <p:spPr bwMode="auto">
            <a:xfrm>
              <a:off x="833" y="3228"/>
              <a:ext cx="668" cy="491"/>
            </a:xfrm>
            <a:prstGeom prst="rect">
              <a:avLst/>
            </a:prstGeom>
            <a:noFill/>
            <a:ln w="9525">
              <a:noFill/>
              <a:miter lim="800000"/>
              <a:headEnd/>
              <a:tailEnd/>
            </a:ln>
            <a:effectLst>
              <a:outerShdw dist="17961" dir="2700000" algn="ctr" rotWithShape="0">
                <a:schemeClr val="bg2"/>
              </a:outerShdw>
            </a:effectLst>
          </p:spPr>
          <p:txBody>
            <a:bodyPr lIns="73025" tIns="36512" rIns="73025" bIns="36512" anchor="ctr" anchorCtr="1">
              <a:spAutoFit/>
            </a:bodyPr>
            <a:lstStyle/>
            <a:p>
              <a:r>
                <a:rPr lang="en-US" sz="1700" b="1">
                  <a:solidFill>
                    <a:srgbClr val="FFC000"/>
                  </a:solidFill>
                </a:rPr>
                <a:t>Più Veloce e</a:t>
              </a:r>
            </a:p>
            <a:p>
              <a:r>
                <a:rPr lang="en-US" sz="1700" b="1">
                  <a:solidFill>
                    <a:srgbClr val="FFC000"/>
                  </a:solidFill>
                </a:rPr>
                <a:t>sicura</a:t>
              </a:r>
            </a:p>
          </p:txBody>
        </p:sp>
        <p:sp>
          <p:nvSpPr>
            <p:cNvPr id="310283" name="Text Box 11"/>
            <p:cNvSpPr txBox="1">
              <a:spLocks noChangeArrowheads="1"/>
            </p:cNvSpPr>
            <p:nvPr/>
          </p:nvSpPr>
          <p:spPr bwMode="auto">
            <a:xfrm>
              <a:off x="4076" y="3251"/>
              <a:ext cx="805" cy="343"/>
            </a:xfrm>
            <a:prstGeom prst="rect">
              <a:avLst/>
            </a:prstGeom>
            <a:noFill/>
            <a:ln w="9525">
              <a:noFill/>
              <a:miter lim="800000"/>
              <a:headEnd/>
              <a:tailEnd/>
            </a:ln>
            <a:effectLst>
              <a:outerShdw dist="17961" dir="2700000" algn="ctr" rotWithShape="0">
                <a:schemeClr val="bg2"/>
              </a:outerShdw>
            </a:effectLst>
          </p:spPr>
          <p:txBody>
            <a:bodyPr lIns="73025" tIns="36512" rIns="73025" bIns="36512" anchor="ctr" anchorCtr="1">
              <a:spAutoFit/>
            </a:bodyPr>
            <a:lstStyle/>
            <a:p>
              <a:r>
                <a:rPr lang="en-US" sz="1700" b="1">
                  <a:solidFill>
                    <a:srgbClr val="FFC000"/>
                  </a:solidFill>
                </a:rPr>
                <a:t>Più economica</a:t>
              </a:r>
            </a:p>
          </p:txBody>
        </p:sp>
        <p:sp>
          <p:nvSpPr>
            <p:cNvPr id="310284" name="Text Box 12"/>
            <p:cNvSpPr txBox="1">
              <a:spLocks noChangeArrowheads="1"/>
            </p:cNvSpPr>
            <p:nvPr/>
          </p:nvSpPr>
          <p:spPr bwMode="auto">
            <a:xfrm>
              <a:off x="2443" y="1181"/>
              <a:ext cx="804" cy="343"/>
            </a:xfrm>
            <a:prstGeom prst="rect">
              <a:avLst/>
            </a:prstGeom>
            <a:noFill/>
            <a:ln w="9525">
              <a:noFill/>
              <a:miter lim="800000"/>
              <a:headEnd/>
              <a:tailEnd/>
            </a:ln>
            <a:effectLst>
              <a:outerShdw dist="17961" dir="2700000" algn="ctr" rotWithShape="0">
                <a:schemeClr val="bg2"/>
              </a:outerShdw>
            </a:effectLst>
          </p:spPr>
          <p:txBody>
            <a:bodyPr lIns="73025" tIns="36512" rIns="73025" bIns="36512" anchor="ctr" anchorCtr="1">
              <a:spAutoFit/>
            </a:bodyPr>
            <a:lstStyle/>
            <a:p>
              <a:r>
                <a:rPr lang="en-US" sz="1700" b="1">
                  <a:solidFill>
                    <a:srgbClr val="FFC000"/>
                  </a:solidFill>
                </a:rPr>
                <a:t>Più Flessibile</a:t>
              </a:r>
            </a:p>
          </p:txBody>
        </p:sp>
      </p:grpSp>
      <p:sp>
        <p:nvSpPr>
          <p:cNvPr id="35847" name="Rectangle 13" descr="8692_09_2003_Justicde.ppt"/>
          <p:cNvSpPr>
            <a:spLocks noChangeArrowheads="1"/>
          </p:cNvSpPr>
          <p:nvPr/>
        </p:nvSpPr>
        <p:spPr bwMode="auto">
          <a:xfrm>
            <a:off x="581025" y="1041400"/>
            <a:ext cx="8145463" cy="838200"/>
          </a:xfrm>
          <a:prstGeom prst="rect">
            <a:avLst/>
          </a:prstGeom>
          <a:noFill/>
          <a:ln w="9525">
            <a:noFill/>
            <a:miter lim="800000"/>
            <a:headEnd/>
            <a:tailEnd/>
          </a:ln>
        </p:spPr>
        <p:txBody>
          <a:bodyPr lIns="82124" tIns="41061" rIns="82124" bIns="41061" anchor="b"/>
          <a:lstStyle/>
          <a:p>
            <a:pPr defTabSz="814388"/>
            <a:endParaRPr lang="it-IT" sz="2600" b="1" i="1">
              <a:solidFill>
                <a:srgbClr val="FFFF00"/>
              </a:solidFill>
            </a:endParaRPr>
          </a:p>
        </p:txBody>
      </p:sp>
      <p:sp>
        <p:nvSpPr>
          <p:cNvPr id="35848" name="Rectangle 14"/>
          <p:cNvSpPr>
            <a:spLocks noGrp="1" noChangeArrowheads="1"/>
          </p:cNvSpPr>
          <p:nvPr>
            <p:ph type="title"/>
          </p:nvPr>
        </p:nvSpPr>
        <p:spPr>
          <a:xfrm>
            <a:off x="1071563" y="0"/>
            <a:ext cx="7772400" cy="1019175"/>
          </a:xfrm>
        </p:spPr>
        <p:txBody>
          <a:bodyPr/>
          <a:lstStyle/>
          <a:p>
            <a:pPr eaLnBrk="1" hangingPunct="1"/>
            <a:r>
              <a:rPr lang="en-US" b="1" smtClean="0">
                <a:ea typeface="ＭＳ Ｐゴシック" charset="-128"/>
              </a:rPr>
              <a:t/>
            </a:r>
            <a:br>
              <a:rPr lang="en-US" b="1" smtClean="0">
                <a:ea typeface="ＭＳ Ｐゴシック" charset="-128"/>
              </a:rPr>
            </a:br>
            <a:r>
              <a:rPr lang="en-US" b="1" smtClean="0">
                <a:ea typeface="ＭＳ Ｐゴシック" charset="-128"/>
              </a:rPr>
              <a:t/>
            </a:r>
            <a:br>
              <a:rPr lang="en-US" b="1" smtClean="0">
                <a:ea typeface="ＭＳ Ｐゴシック" charset="-128"/>
              </a:rPr>
            </a:br>
            <a:r>
              <a:rPr lang="en-US" b="1" smtClean="0">
                <a:ea typeface="ＭＳ Ｐゴシック" charset="-128"/>
              </a:rPr>
              <a:t/>
            </a:r>
            <a:br>
              <a:rPr lang="en-US" b="1" smtClean="0">
                <a:ea typeface="ＭＳ Ｐゴシック" charset="-128"/>
              </a:rPr>
            </a:br>
            <a:r>
              <a:rPr lang="en-US" b="1" smtClean="0">
                <a:ea typeface="ＭＳ Ｐゴシック" charset="-128"/>
              </a:rPr>
              <a:t/>
            </a:r>
            <a:br>
              <a:rPr lang="en-US" b="1" smtClean="0">
                <a:ea typeface="ＭＳ Ｐゴシック" charset="-128"/>
              </a:rPr>
            </a:br>
            <a:r>
              <a:rPr lang="en-US" b="1" smtClean="0">
                <a:ea typeface="ＭＳ Ｐゴシック" charset="-128"/>
              </a:rPr>
              <a:t/>
            </a:r>
            <a:br>
              <a:rPr lang="en-US" b="1" smtClean="0">
                <a:ea typeface="ＭＳ Ｐゴシック" charset="-128"/>
              </a:rPr>
            </a:br>
            <a:r>
              <a:rPr lang="en-US" b="1" smtClean="0">
                <a:ea typeface="ＭＳ Ｐゴシック" charset="-128"/>
              </a:rPr>
              <a:t/>
            </a:r>
            <a:br>
              <a:rPr lang="en-US" b="1" smtClean="0">
                <a:ea typeface="ＭＳ Ｐゴシック" charset="-128"/>
              </a:rPr>
            </a:br>
            <a:r>
              <a:rPr lang="en-US" b="1" smtClean="0">
                <a:ea typeface="ＭＳ Ｐゴシック" charset="-128"/>
              </a:rPr>
              <a:t/>
            </a:r>
            <a:br>
              <a:rPr lang="en-US" b="1" smtClean="0">
                <a:ea typeface="ＭＳ Ｐゴシック" charset="-128"/>
              </a:rPr>
            </a:br>
            <a:r>
              <a:rPr lang="en-US" b="1" smtClean="0">
                <a:ea typeface="ＭＳ Ｐゴシック" charset="-128"/>
              </a:rPr>
              <a:t/>
            </a:r>
            <a:br>
              <a:rPr lang="en-US" b="1" smtClean="0">
                <a:ea typeface="ＭＳ Ｐゴシック" charset="-128"/>
              </a:rPr>
            </a:br>
            <a:r>
              <a:rPr lang="en-US" smtClean="0">
                <a:ea typeface="ＭＳ Ｐゴシック" charset="-128"/>
              </a:rPr>
              <a:t/>
            </a:r>
            <a:br>
              <a:rPr lang="en-US" smtClean="0">
                <a:ea typeface="ＭＳ Ｐゴシック" charset="-128"/>
              </a:rPr>
            </a:br>
            <a:r>
              <a:rPr lang="en-US" b="1" smtClean="0">
                <a:ea typeface="ＭＳ Ｐゴシック" charset="-128"/>
              </a:rPr>
              <a:t> Risultati attesi</a:t>
            </a:r>
            <a:endParaRPr lang="en-US" smtClean="0">
              <a:solidFill>
                <a:srgbClr val="FFFF00"/>
              </a:solidFill>
              <a:ea typeface="ＭＳ Ｐゴシック" charset="-128"/>
            </a:endParaRPr>
          </a:p>
        </p:txBody>
      </p:sp>
      <p:sp>
        <p:nvSpPr>
          <p:cNvPr id="310287" name="Rectangle 15" descr="8692_09_2003_Justicde.ppt"/>
          <p:cNvSpPr>
            <a:spLocks noChangeArrowheads="1"/>
          </p:cNvSpPr>
          <p:nvPr/>
        </p:nvSpPr>
        <p:spPr bwMode="auto">
          <a:xfrm>
            <a:off x="5791200" y="2312988"/>
            <a:ext cx="3352800" cy="812800"/>
          </a:xfrm>
          <a:prstGeom prst="rect">
            <a:avLst/>
          </a:prstGeom>
          <a:noFill/>
          <a:ln w="9525">
            <a:noFill/>
            <a:miter lim="800000"/>
            <a:headEnd/>
            <a:tailEnd/>
          </a:ln>
        </p:spPr>
        <p:txBody>
          <a:bodyPr lIns="73025" tIns="36512" rIns="73025" bIns="36512">
            <a:spAutoFit/>
          </a:bodyPr>
          <a:lstStyle/>
          <a:p>
            <a:r>
              <a:rPr lang="en-US" sz="1600" b="1"/>
              <a:t>Multi-accesso, multi-servizio</a:t>
            </a:r>
          </a:p>
          <a:p>
            <a:r>
              <a:rPr lang="en-US" sz="1600" b="1"/>
              <a:t>Supporto mobilità e multimedia </a:t>
            </a:r>
          </a:p>
          <a:p>
            <a:r>
              <a:rPr lang="en-US" sz="1600" b="1"/>
              <a:t>Servizi  di comunicazione avanzati</a:t>
            </a:r>
          </a:p>
        </p:txBody>
      </p:sp>
      <p:sp>
        <p:nvSpPr>
          <p:cNvPr id="310288" name="Rectangle 16" descr="8692_09_2003_Justicde.ppt"/>
          <p:cNvSpPr>
            <a:spLocks noChangeArrowheads="1"/>
          </p:cNvSpPr>
          <p:nvPr/>
        </p:nvSpPr>
        <p:spPr bwMode="auto">
          <a:xfrm>
            <a:off x="1000125" y="3286125"/>
            <a:ext cx="1676400" cy="1181100"/>
          </a:xfrm>
          <a:prstGeom prst="rect">
            <a:avLst/>
          </a:prstGeom>
          <a:noFill/>
          <a:ln w="9525">
            <a:noFill/>
            <a:miter lim="800000"/>
            <a:headEnd/>
            <a:tailEnd/>
          </a:ln>
        </p:spPr>
        <p:txBody>
          <a:bodyPr wrap="none" lIns="73025" tIns="36512" rIns="73025" bIns="36512">
            <a:spAutoFit/>
          </a:bodyPr>
          <a:lstStyle/>
          <a:p>
            <a:r>
              <a:rPr lang="en-US" sz="1600" b="1"/>
              <a:t>Sicurezza</a:t>
            </a:r>
          </a:p>
          <a:p>
            <a:r>
              <a:rPr lang="en-US" sz="1600" b="1"/>
              <a:t>Alte prestazioni</a:t>
            </a:r>
          </a:p>
          <a:p>
            <a:r>
              <a:rPr lang="en-US" sz="1600" b="1"/>
              <a:t>Affidabilità</a:t>
            </a:r>
          </a:p>
          <a:p>
            <a:endParaRPr lang="en-US" sz="1600" b="1"/>
          </a:p>
          <a:p>
            <a:endParaRPr lang="en-US" sz="1600" b="1"/>
          </a:p>
        </p:txBody>
      </p:sp>
      <p:sp>
        <p:nvSpPr>
          <p:cNvPr id="310289" name="Rectangle 17" descr="8692_09_2003_Justicde.ppt"/>
          <p:cNvSpPr>
            <a:spLocks noChangeArrowheads="1"/>
          </p:cNvSpPr>
          <p:nvPr/>
        </p:nvSpPr>
        <p:spPr bwMode="auto">
          <a:xfrm>
            <a:off x="4000500" y="5715000"/>
            <a:ext cx="4191000" cy="738188"/>
          </a:xfrm>
          <a:prstGeom prst="rect">
            <a:avLst/>
          </a:prstGeom>
          <a:noFill/>
          <a:ln w="9525">
            <a:noFill/>
            <a:miter lim="800000"/>
            <a:headEnd/>
            <a:tailEnd/>
          </a:ln>
        </p:spPr>
        <p:txBody>
          <a:bodyPr lIns="73025" tIns="36512" rIns="73025" bIns="36512">
            <a:spAutoFit/>
          </a:bodyPr>
          <a:lstStyle/>
          <a:p>
            <a:r>
              <a:rPr lang="en-US" sz="1600" b="1"/>
              <a:t>Migliore Gestibilità</a:t>
            </a:r>
          </a:p>
          <a:p>
            <a:r>
              <a:rPr lang="en-US" sz="1600" b="1"/>
              <a:t>Maggiore efficienza gestionale</a:t>
            </a:r>
          </a:p>
          <a:p>
            <a:r>
              <a:rPr lang="en-US" sz="1600" b="1"/>
              <a:t>Minori costi</a:t>
            </a:r>
          </a:p>
        </p:txBody>
      </p:sp>
      <p:sp>
        <p:nvSpPr>
          <p:cNvPr id="35852" name="AutoShape 18"/>
          <p:cNvSpPr>
            <a:spLocks noChangeArrowheads="1"/>
          </p:cNvSpPr>
          <p:nvPr/>
        </p:nvSpPr>
        <p:spPr bwMode="auto">
          <a:xfrm>
            <a:off x="2578100" y="2787650"/>
            <a:ext cx="3943350" cy="2459038"/>
          </a:xfrm>
          <a:prstGeom prst="triangle">
            <a:avLst>
              <a:gd name="adj" fmla="val 50000"/>
            </a:avLst>
          </a:prstGeom>
          <a:noFill/>
          <a:ln w="9525">
            <a:noFill/>
            <a:miter lim="800000"/>
            <a:headEnd/>
            <a:tailEnd/>
          </a:ln>
        </p:spPr>
        <p:txBody>
          <a:bodyPr wrap="none" lIns="82124" tIns="41061" rIns="82124" bIns="41061" anchor="ctr"/>
          <a:lstStyle/>
          <a:p>
            <a:endParaRPr lang="it-IT"/>
          </a:p>
        </p:txBody>
      </p:sp>
      <p:sp>
        <p:nvSpPr>
          <p:cNvPr id="310291" name="Text Box 19" descr="8692_09_2003_Justicde.ppt"/>
          <p:cNvSpPr txBox="1">
            <a:spLocks noChangeArrowheads="1"/>
          </p:cNvSpPr>
          <p:nvPr/>
        </p:nvSpPr>
        <p:spPr bwMode="auto">
          <a:xfrm>
            <a:off x="3038475" y="3830638"/>
            <a:ext cx="2911475" cy="1182687"/>
          </a:xfrm>
          <a:prstGeom prst="rect">
            <a:avLst/>
          </a:prstGeom>
          <a:noFill/>
          <a:ln w="9525">
            <a:noFill/>
            <a:miter lim="800000"/>
            <a:headEnd/>
            <a:tailEnd/>
          </a:ln>
          <a:effectLst>
            <a:outerShdw dist="17961" dir="2700000" algn="ctr" rotWithShape="0">
              <a:schemeClr val="bg1"/>
            </a:outerShdw>
          </a:effectLst>
        </p:spPr>
        <p:txBody>
          <a:bodyPr lIns="73025" tIns="36512" rIns="73025" bIns="36512">
            <a:spAutoFit/>
          </a:bodyPr>
          <a:lstStyle/>
          <a:p>
            <a:pPr>
              <a:lnSpc>
                <a:spcPct val="85000"/>
              </a:lnSpc>
              <a:defRPr/>
            </a:pPr>
            <a:r>
              <a:rPr lang="en-US" sz="2800" b="1">
                <a:solidFill>
                  <a:srgbClr val="FFFFFF"/>
                </a:solidFill>
                <a:latin typeface="Arial Narrow" pitchFamily="-107" charset="0"/>
                <a:ea typeface="ＭＳ Ｐゴシック" pitchFamily="-107" charset="-128"/>
                <a:cs typeface="Arial" charset="0"/>
              </a:rPr>
              <a:t>COMUNICAZIONE CONVERGENTE MULTISERVIZIO</a:t>
            </a:r>
          </a:p>
        </p:txBody>
      </p:sp>
      <p:pic>
        <p:nvPicPr>
          <p:cNvPr id="35854" name="Picture 15" descr="Coins_CoinPiles01"/>
          <p:cNvPicPr>
            <a:picLocks noChangeAspect="1" noChangeArrowheads="1"/>
          </p:cNvPicPr>
          <p:nvPr/>
        </p:nvPicPr>
        <p:blipFill>
          <a:blip r:embed="rId5"/>
          <a:srcRect/>
          <a:stretch>
            <a:fillRect/>
          </a:stretch>
        </p:blipFill>
        <p:spPr bwMode="auto">
          <a:xfrm>
            <a:off x="7620000" y="5791200"/>
            <a:ext cx="1230313" cy="1066800"/>
          </a:xfrm>
          <a:prstGeom prst="rect">
            <a:avLst/>
          </a:prstGeom>
          <a:noFill/>
          <a:ln w="9525">
            <a:noFill/>
            <a:miter lim="800000"/>
            <a:headEnd/>
            <a:tailEnd/>
          </a:ln>
        </p:spPr>
      </p:pic>
      <p:pic>
        <p:nvPicPr>
          <p:cNvPr id="35855" name="Picture 14" descr="Security_Secured01"/>
          <p:cNvPicPr>
            <a:picLocks noChangeAspect="1" noChangeArrowheads="1"/>
          </p:cNvPicPr>
          <p:nvPr/>
        </p:nvPicPr>
        <p:blipFill>
          <a:blip r:embed="rId6"/>
          <a:srcRect/>
          <a:stretch>
            <a:fillRect/>
          </a:stretch>
        </p:blipFill>
        <p:spPr bwMode="auto">
          <a:xfrm>
            <a:off x="1981200" y="5784850"/>
            <a:ext cx="668338" cy="1073150"/>
          </a:xfrm>
          <a:prstGeom prst="rect">
            <a:avLst/>
          </a:prstGeom>
          <a:noFill/>
          <a:ln w="9525">
            <a:noFill/>
            <a:miter lim="800000"/>
            <a:headEnd/>
            <a:tailEnd/>
          </a:ln>
        </p:spPr>
      </p:pic>
      <p:pic>
        <p:nvPicPr>
          <p:cNvPr id="35856" name="Picture 13" descr="Team01"/>
          <p:cNvPicPr>
            <a:picLocks noChangeAspect="1" noChangeArrowheads="1"/>
          </p:cNvPicPr>
          <p:nvPr/>
        </p:nvPicPr>
        <p:blipFill>
          <a:blip r:embed="rId7"/>
          <a:srcRect/>
          <a:stretch>
            <a:fillRect/>
          </a:stretch>
        </p:blipFill>
        <p:spPr bwMode="auto">
          <a:xfrm>
            <a:off x="2743200" y="1143000"/>
            <a:ext cx="1133475" cy="1262063"/>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10276"/>
                                        </p:tgtEl>
                                        <p:attrNameLst>
                                          <p:attrName>style.visibility</p:attrName>
                                        </p:attrNameLst>
                                      </p:cBhvr>
                                      <p:to>
                                        <p:strVal val="visible"/>
                                      </p:to>
                                    </p:set>
                                    <p:animEffect transition="in" filter="wipe(down)">
                                      <p:cBhvr>
                                        <p:cTn id="7" dur="500"/>
                                        <p:tgtEl>
                                          <p:spTgt spid="31027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10288"/>
                                        </p:tgtEl>
                                        <p:attrNameLst>
                                          <p:attrName>style.visibility</p:attrName>
                                        </p:attrNameLst>
                                      </p:cBhvr>
                                      <p:to>
                                        <p:strVal val="visible"/>
                                      </p:to>
                                    </p:set>
                                    <p:animEffect transition="in" filter="wipe(up)">
                                      <p:cBhvr>
                                        <p:cTn id="11" dur="500"/>
                                        <p:tgtEl>
                                          <p:spTgt spid="31028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10277"/>
                                        </p:tgtEl>
                                        <p:attrNameLst>
                                          <p:attrName>style.visibility</p:attrName>
                                        </p:attrNameLst>
                                      </p:cBhvr>
                                      <p:to>
                                        <p:strVal val="visible"/>
                                      </p:to>
                                    </p:set>
                                    <p:animEffect transition="in" filter="wipe(up)">
                                      <p:cBhvr>
                                        <p:cTn id="15" dur="500"/>
                                        <p:tgtEl>
                                          <p:spTgt spid="31027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10287"/>
                                        </p:tgtEl>
                                        <p:attrNameLst>
                                          <p:attrName>style.visibility</p:attrName>
                                        </p:attrNameLst>
                                      </p:cBhvr>
                                      <p:to>
                                        <p:strVal val="visible"/>
                                      </p:to>
                                    </p:set>
                                    <p:animEffect transition="in" filter="wipe(up)">
                                      <p:cBhvr>
                                        <p:cTn id="19" dur="500"/>
                                        <p:tgtEl>
                                          <p:spTgt spid="310287"/>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310275"/>
                                        </p:tgtEl>
                                        <p:attrNameLst>
                                          <p:attrName>style.visibility</p:attrName>
                                        </p:attrNameLst>
                                      </p:cBhvr>
                                      <p:to>
                                        <p:strVal val="visible"/>
                                      </p:to>
                                    </p:set>
                                    <p:animEffect transition="in" filter="wipe(right)">
                                      <p:cBhvr>
                                        <p:cTn id="23" dur="500"/>
                                        <p:tgtEl>
                                          <p:spTgt spid="310275"/>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310289"/>
                                        </p:tgtEl>
                                        <p:attrNameLst>
                                          <p:attrName>style.visibility</p:attrName>
                                        </p:attrNameLst>
                                      </p:cBhvr>
                                      <p:to>
                                        <p:strVal val="visible"/>
                                      </p:to>
                                    </p:set>
                                    <p:animEffect transition="in" filter="wipe(up)">
                                      <p:cBhvr>
                                        <p:cTn id="27" dur="500"/>
                                        <p:tgtEl>
                                          <p:spTgt spid="310289"/>
                                        </p:tgtEl>
                                      </p:cBhvr>
                                    </p:animEffect>
                                  </p:childTnLst>
                                </p:cTn>
                              </p:par>
                            </p:childTnLst>
                          </p:cTn>
                        </p:par>
                        <p:par>
                          <p:cTn id="28" fill="hold">
                            <p:stCondLst>
                              <p:cond delay="3000"/>
                            </p:stCondLst>
                            <p:childTnLst>
                              <p:par>
                                <p:cTn id="29" presetID="53" presetClass="entr" presetSubtype="0" fill="hold" grpId="0" nodeType="afterEffect">
                                  <p:stCondLst>
                                    <p:cond delay="0"/>
                                  </p:stCondLst>
                                  <p:childTnLst>
                                    <p:set>
                                      <p:cBhvr>
                                        <p:cTn id="30" dur="1" fill="hold">
                                          <p:stCondLst>
                                            <p:cond delay="0"/>
                                          </p:stCondLst>
                                        </p:cTn>
                                        <p:tgtEl>
                                          <p:spTgt spid="310291"/>
                                        </p:tgtEl>
                                        <p:attrNameLst>
                                          <p:attrName>style.visibility</p:attrName>
                                        </p:attrNameLst>
                                      </p:cBhvr>
                                      <p:to>
                                        <p:strVal val="visible"/>
                                      </p:to>
                                    </p:set>
                                    <p:anim calcmode="lin" valueType="num">
                                      <p:cBhvr>
                                        <p:cTn id="31" dur="500" fill="hold"/>
                                        <p:tgtEl>
                                          <p:spTgt spid="310291"/>
                                        </p:tgtEl>
                                        <p:attrNameLst>
                                          <p:attrName>ppt_w</p:attrName>
                                        </p:attrNameLst>
                                      </p:cBhvr>
                                      <p:tavLst>
                                        <p:tav tm="0">
                                          <p:val>
                                            <p:fltVal val="0"/>
                                          </p:val>
                                        </p:tav>
                                        <p:tav tm="100000">
                                          <p:val>
                                            <p:strVal val="#ppt_w"/>
                                          </p:val>
                                        </p:tav>
                                      </p:tavLst>
                                    </p:anim>
                                    <p:anim calcmode="lin" valueType="num">
                                      <p:cBhvr>
                                        <p:cTn id="32" dur="500" fill="hold"/>
                                        <p:tgtEl>
                                          <p:spTgt spid="310291"/>
                                        </p:tgtEl>
                                        <p:attrNameLst>
                                          <p:attrName>ppt_h</p:attrName>
                                        </p:attrNameLst>
                                      </p:cBhvr>
                                      <p:tavLst>
                                        <p:tav tm="0">
                                          <p:val>
                                            <p:fltVal val="0"/>
                                          </p:val>
                                        </p:tav>
                                        <p:tav tm="100000">
                                          <p:val>
                                            <p:strVal val="#ppt_h"/>
                                          </p:val>
                                        </p:tav>
                                      </p:tavLst>
                                    </p:anim>
                                    <p:animEffect transition="in" filter="fade">
                                      <p:cBhvr>
                                        <p:cTn id="33" dur="500"/>
                                        <p:tgtEl>
                                          <p:spTgt spid="3102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0275" grpId="0" animBg="1"/>
      <p:bldP spid="310276" grpId="0" animBg="1"/>
      <p:bldP spid="310277" grpId="0" animBg="1"/>
      <p:bldP spid="310287" grpId="0"/>
      <p:bldP spid="310288" grpId="0"/>
      <p:bldP spid="310289" grpId="0"/>
      <p:bldP spid="31029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1066800" y="0"/>
            <a:ext cx="7772400" cy="914400"/>
          </a:xfrm>
        </p:spPr>
        <p:txBody>
          <a:bodyPr/>
          <a:lstStyle/>
          <a:p>
            <a:r>
              <a:rPr lang="it-IT" b="1" smtClean="0">
                <a:ea typeface="ＭＳ Ｐゴシック" charset="-128"/>
              </a:rPr>
              <a:t/>
            </a:r>
            <a:br>
              <a:rPr lang="it-IT" b="1" smtClean="0">
                <a:ea typeface="ＭＳ Ｐゴシック" charset="-128"/>
              </a:rPr>
            </a:br>
            <a:r>
              <a:rPr lang="it-IT" b="1" smtClean="0">
                <a:ea typeface="ＭＳ Ｐゴシック" charset="-128"/>
              </a:rPr>
              <a:t>Considerazioni conclusive</a:t>
            </a:r>
          </a:p>
        </p:txBody>
      </p:sp>
      <p:sp>
        <p:nvSpPr>
          <p:cNvPr id="37891" name="Rectangle 111"/>
          <p:cNvSpPr>
            <a:spLocks noGrp="1" noChangeArrowheads="1"/>
          </p:cNvSpPr>
          <p:nvPr>
            <p:ph type="body" idx="1"/>
          </p:nvPr>
        </p:nvSpPr>
        <p:spPr>
          <a:xfrm>
            <a:off x="838200" y="1295400"/>
            <a:ext cx="8077200" cy="4114800"/>
          </a:xfrm>
        </p:spPr>
        <p:txBody>
          <a:bodyPr/>
          <a:lstStyle/>
          <a:p>
            <a:pPr>
              <a:lnSpc>
                <a:spcPct val="90000"/>
              </a:lnSpc>
            </a:pPr>
            <a:r>
              <a:rPr lang="it-IT" sz="2400" smtClean="0">
                <a:solidFill>
                  <a:srgbClr val="1F4081"/>
                </a:solidFill>
                <a:latin typeface="Trebuchet MS" charset="0"/>
                <a:ea typeface="ＭＳ Ｐゴシック" charset="-128"/>
              </a:rPr>
              <a:t>L’Università Italiana ha ampi margini di miglioramento del proprio profilo di efficacia ed efficienza grazie alla valorizzazione consapevole delle nuove tecnologie</a:t>
            </a:r>
          </a:p>
          <a:p>
            <a:pPr>
              <a:lnSpc>
                <a:spcPct val="90000"/>
              </a:lnSpc>
            </a:pPr>
            <a:endParaRPr lang="it-IT" sz="1200" smtClean="0">
              <a:solidFill>
                <a:srgbClr val="1F4081"/>
              </a:solidFill>
              <a:latin typeface="Trebuchet MS" charset="0"/>
              <a:ea typeface="ＭＳ Ｐゴシック" charset="-128"/>
            </a:endParaRPr>
          </a:p>
          <a:p>
            <a:pPr>
              <a:lnSpc>
                <a:spcPct val="90000"/>
              </a:lnSpc>
            </a:pPr>
            <a:r>
              <a:rPr lang="it-IT" sz="2400" smtClean="0">
                <a:solidFill>
                  <a:srgbClr val="1F4081"/>
                </a:solidFill>
                <a:latin typeface="Trebuchet MS" charset="0"/>
                <a:ea typeface="ＭＳ Ｐゴシック" charset="-128"/>
              </a:rPr>
              <a:t>Con l’introduzione del VoIP si è imboccato il percorso virtuoso della convergenza:</a:t>
            </a:r>
          </a:p>
          <a:p>
            <a:pPr lvl="1">
              <a:lnSpc>
                <a:spcPct val="90000"/>
              </a:lnSpc>
            </a:pPr>
            <a:r>
              <a:rPr lang="it-IT" sz="2000" smtClean="0">
                <a:solidFill>
                  <a:srgbClr val="1F4081"/>
                </a:solidFill>
                <a:latin typeface="Trebuchet MS" charset="0"/>
                <a:ea typeface="ＭＳ Ｐゴシック" charset="-128"/>
              </a:rPr>
              <a:t>Gli elementi abilitanti sono contenimento di costi, recupero di efficienza e potenziamento dell’efficacia della comunicazione: nuove modalità di lavorare</a:t>
            </a:r>
          </a:p>
          <a:p>
            <a:pPr lvl="1">
              <a:lnSpc>
                <a:spcPct val="90000"/>
              </a:lnSpc>
              <a:buFont typeface="Wingdings" charset="2"/>
              <a:buNone/>
            </a:pPr>
            <a:endParaRPr lang="it-IT" sz="1200" smtClean="0">
              <a:solidFill>
                <a:srgbClr val="1F4081"/>
              </a:solidFill>
              <a:latin typeface="Trebuchet MS" charset="0"/>
              <a:ea typeface="ＭＳ Ｐゴシック" charset="-128"/>
            </a:endParaRPr>
          </a:p>
          <a:p>
            <a:pPr>
              <a:lnSpc>
                <a:spcPct val="90000"/>
              </a:lnSpc>
            </a:pPr>
            <a:r>
              <a:rPr lang="it-IT" sz="2400" smtClean="0">
                <a:solidFill>
                  <a:srgbClr val="1F4081"/>
                </a:solidFill>
                <a:latin typeface="Trebuchet MS" charset="0"/>
                <a:ea typeface="ＭＳ Ｐゴシック" charset="-128"/>
              </a:rPr>
              <a:t>Rimane da fare molta strada, ma la direzione è tracciata:</a:t>
            </a:r>
          </a:p>
          <a:p>
            <a:pPr lvl="1">
              <a:lnSpc>
                <a:spcPct val="90000"/>
              </a:lnSpc>
            </a:pPr>
            <a:r>
              <a:rPr lang="it-IT" sz="2000" smtClean="0">
                <a:solidFill>
                  <a:srgbClr val="1F4081"/>
                </a:solidFill>
                <a:latin typeface="Trebuchet MS" charset="0"/>
                <a:ea typeface="ＭＳ Ｐゴシック" charset="-128"/>
              </a:rPr>
              <a:t>Superamento della logica sperimentazione per comporre, nel modo migliore, il servizio a beneficio di studenti e interni</a:t>
            </a:r>
          </a:p>
          <a:p>
            <a:pPr lvl="1">
              <a:lnSpc>
                <a:spcPct val="90000"/>
              </a:lnSpc>
            </a:pPr>
            <a:r>
              <a:rPr lang="it-IT" sz="2000" smtClean="0">
                <a:solidFill>
                  <a:srgbClr val="1F4081"/>
                </a:solidFill>
                <a:latin typeface="Trebuchet MS" charset="0"/>
                <a:ea typeface="ＭＳ Ｐゴシック" charset="-128"/>
              </a:rPr>
              <a:t>Forte coinvolgimento delle Amministrazioni (non limitandosi alla componente tecnica)</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066800" y="0"/>
            <a:ext cx="7772400" cy="914400"/>
          </a:xfrm>
        </p:spPr>
        <p:txBody>
          <a:bodyPr/>
          <a:lstStyle/>
          <a:p>
            <a:r>
              <a:rPr lang="it-IT" smtClean="0">
                <a:ea typeface="ＭＳ Ｐゴシック" charset="-128"/>
              </a:rPr>
              <a:t/>
            </a:r>
            <a:br>
              <a:rPr lang="it-IT" smtClean="0">
                <a:ea typeface="ＭＳ Ｐゴシック" charset="-128"/>
              </a:rPr>
            </a:br>
            <a:r>
              <a:rPr lang="it-IT" b="1" smtClean="0">
                <a:ea typeface="ＭＳ Ｐゴシック" charset="-128"/>
              </a:rPr>
              <a:t>Obiettivi</a:t>
            </a:r>
          </a:p>
        </p:txBody>
      </p:sp>
      <p:sp>
        <p:nvSpPr>
          <p:cNvPr id="18435" name="Rectangle 3"/>
          <p:cNvSpPr>
            <a:spLocks noGrp="1" noChangeArrowheads="1"/>
          </p:cNvSpPr>
          <p:nvPr>
            <p:ph type="body" idx="1"/>
          </p:nvPr>
        </p:nvSpPr>
        <p:spPr>
          <a:xfrm>
            <a:off x="533400" y="990600"/>
            <a:ext cx="8610600" cy="5105400"/>
          </a:xfrm>
        </p:spPr>
        <p:txBody>
          <a:bodyPr/>
          <a:lstStyle/>
          <a:p>
            <a:pPr lvl="1"/>
            <a:r>
              <a:rPr lang="it-IT" sz="2400" smtClean="0">
                <a:solidFill>
                  <a:srgbClr val="1F4081"/>
                </a:solidFill>
                <a:latin typeface="Trebuchet MS" charset="0"/>
                <a:ea typeface="ＭＳ Ｐゴシック" charset="-128"/>
              </a:rPr>
              <a:t>la realizzazione di un’infrastruttura integrata per l’instradamento su rete della ricerca di tutte le chiamate telefoniche interne fra Università</a:t>
            </a:r>
          </a:p>
          <a:p>
            <a:pPr lvl="1"/>
            <a:r>
              <a:rPr lang="it-IT" sz="2400" smtClean="0">
                <a:solidFill>
                  <a:srgbClr val="1F4081"/>
                </a:solidFill>
                <a:latin typeface="Trebuchet MS" charset="0"/>
                <a:ea typeface="ＭＳ Ｐゴシック" charset="-128"/>
              </a:rPr>
              <a:t>la convergenza delle infrastrutture di rete dati e fonia</a:t>
            </a:r>
          </a:p>
          <a:p>
            <a:pPr lvl="1"/>
            <a:r>
              <a:rPr lang="it-IT" sz="2400" smtClean="0">
                <a:solidFill>
                  <a:srgbClr val="1F4081"/>
                </a:solidFill>
                <a:latin typeface="Trebuchet MS" charset="0"/>
                <a:ea typeface="ＭＳ Ｐゴシック" charset="-128"/>
              </a:rPr>
              <a:t>integrazione delle applicazioni con i servizi VoIP</a:t>
            </a:r>
          </a:p>
          <a:p>
            <a:pPr lvl="1"/>
            <a:r>
              <a:rPr lang="it-IT" sz="2400" smtClean="0">
                <a:solidFill>
                  <a:srgbClr val="1F4081"/>
                </a:solidFill>
                <a:latin typeface="Trebuchet MS" charset="0"/>
                <a:ea typeface="ＭＳ Ｐゴシック" charset="-128"/>
              </a:rPr>
              <a:t>Introduzione di servizi a valore aggiunto</a:t>
            </a:r>
          </a:p>
          <a:p>
            <a:pPr lvl="1"/>
            <a:r>
              <a:rPr lang="it-IT" sz="2400" smtClean="0">
                <a:solidFill>
                  <a:srgbClr val="1F4081"/>
                </a:solidFill>
                <a:latin typeface="Trebuchet MS" charset="0"/>
                <a:ea typeface="ＭＳ Ｐゴシック" charset="-128"/>
              </a:rPr>
              <a:t>Supporto a nomadicità e mobilità nella comunicazione</a:t>
            </a:r>
          </a:p>
          <a:p>
            <a:pPr lvl="1"/>
            <a:r>
              <a:rPr lang="it-IT" sz="2400" smtClean="0">
                <a:solidFill>
                  <a:srgbClr val="1F4081"/>
                </a:solidFill>
                <a:latin typeface="Trebuchet MS" charset="0"/>
                <a:ea typeface="ＭＳ Ｐゴシック" charset="-128"/>
              </a:rPr>
              <a:t>Riduzione dei costi di gestione delle infrastrutture</a:t>
            </a:r>
          </a:p>
        </p:txBody>
      </p:sp>
      <p:sp>
        <p:nvSpPr>
          <p:cNvPr id="18436" name="Line 46"/>
          <p:cNvSpPr>
            <a:spLocks noChangeShapeType="1"/>
          </p:cNvSpPr>
          <p:nvPr/>
        </p:nvSpPr>
        <p:spPr bwMode="auto">
          <a:xfrm flipV="1">
            <a:off x="4191000" y="4876800"/>
            <a:ext cx="1447800" cy="1447800"/>
          </a:xfrm>
          <a:prstGeom prst="line">
            <a:avLst/>
          </a:prstGeom>
          <a:noFill/>
          <a:ln w="152400">
            <a:solidFill>
              <a:srgbClr val="FF0000"/>
            </a:solidFill>
            <a:miter lim="800000"/>
            <a:headEnd/>
            <a:tailEnd/>
          </a:ln>
        </p:spPr>
        <p:txBody>
          <a:bodyPr wrap="none"/>
          <a:lstStyle/>
          <a:p>
            <a:endParaRPr lang="it-IT"/>
          </a:p>
        </p:txBody>
      </p:sp>
      <p:sp>
        <p:nvSpPr>
          <p:cNvPr id="18437" name="Oval 45"/>
          <p:cNvSpPr>
            <a:spLocks noChangeArrowheads="1"/>
          </p:cNvSpPr>
          <p:nvPr/>
        </p:nvSpPr>
        <p:spPr bwMode="auto">
          <a:xfrm>
            <a:off x="3810000" y="4495800"/>
            <a:ext cx="2133600" cy="2133600"/>
          </a:xfrm>
          <a:prstGeom prst="ellipse">
            <a:avLst/>
          </a:prstGeom>
          <a:noFill/>
          <a:ln w="228600">
            <a:solidFill>
              <a:srgbClr val="FF0000"/>
            </a:solidFill>
            <a:miter lim="800000"/>
            <a:headEnd/>
            <a:tailEnd/>
          </a:ln>
        </p:spPr>
        <p:txBody>
          <a:bodyPr wrap="none" anchor="ctr"/>
          <a:lstStyle/>
          <a:p>
            <a:endParaRPr lang="it-IT"/>
          </a:p>
        </p:txBody>
      </p:sp>
      <p:sp>
        <p:nvSpPr>
          <p:cNvPr id="18438" name="CasellaDiTesto 9"/>
          <p:cNvSpPr txBox="1">
            <a:spLocks noChangeArrowheads="1"/>
          </p:cNvSpPr>
          <p:nvPr/>
        </p:nvSpPr>
        <p:spPr bwMode="auto">
          <a:xfrm>
            <a:off x="3338513" y="5357813"/>
            <a:ext cx="3008312" cy="523875"/>
          </a:xfrm>
          <a:prstGeom prst="rect">
            <a:avLst/>
          </a:prstGeom>
          <a:noFill/>
          <a:ln w="9525">
            <a:noFill/>
            <a:miter lim="800000"/>
            <a:headEnd/>
            <a:tailEnd/>
          </a:ln>
        </p:spPr>
        <p:txBody>
          <a:bodyPr wrap="none">
            <a:spAutoFit/>
          </a:bodyPr>
          <a:lstStyle/>
          <a:p>
            <a:r>
              <a:rPr lang="it-IT" sz="2800" b="1"/>
              <a:t>INIZIATIVE ISOLATE</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46" descr="Gymnastics_1"/>
          <p:cNvPicPr>
            <a:picLocks noChangeAspect="1" noChangeArrowheads="1"/>
          </p:cNvPicPr>
          <p:nvPr/>
        </p:nvPicPr>
        <p:blipFill>
          <a:blip r:embed="rId2"/>
          <a:srcRect/>
          <a:stretch>
            <a:fillRect/>
          </a:stretch>
        </p:blipFill>
        <p:spPr bwMode="auto">
          <a:xfrm>
            <a:off x="3906838" y="2852738"/>
            <a:ext cx="1538287" cy="1479550"/>
          </a:xfrm>
          <a:prstGeom prst="rect">
            <a:avLst/>
          </a:prstGeom>
          <a:noFill/>
          <a:ln w="9525">
            <a:noFill/>
            <a:miter lim="800000"/>
            <a:headEnd/>
            <a:tailEnd/>
          </a:ln>
        </p:spPr>
      </p:pic>
      <p:sp>
        <p:nvSpPr>
          <p:cNvPr id="19459" name="Rectangle 2"/>
          <p:cNvSpPr>
            <a:spLocks noGrp="1" noChangeArrowheads="1"/>
          </p:cNvSpPr>
          <p:nvPr>
            <p:ph type="title"/>
          </p:nvPr>
        </p:nvSpPr>
        <p:spPr>
          <a:xfrm>
            <a:off x="990600" y="0"/>
            <a:ext cx="7772400" cy="838200"/>
          </a:xfrm>
        </p:spPr>
        <p:txBody>
          <a:bodyPr/>
          <a:lstStyle/>
          <a:p>
            <a:r>
              <a:rPr lang="it-IT" b="1" smtClean="0">
                <a:ea typeface="ＭＳ Ｐゴシック" charset="-128"/>
              </a:rPr>
              <a:t>Barriere ed opportunità</a:t>
            </a:r>
          </a:p>
        </p:txBody>
      </p:sp>
      <p:sp>
        <p:nvSpPr>
          <p:cNvPr id="19460" name="AutoShape 4"/>
          <p:cNvSpPr>
            <a:spLocks noChangeArrowheads="1"/>
          </p:cNvSpPr>
          <p:nvPr/>
        </p:nvSpPr>
        <p:spPr bwMode="auto">
          <a:xfrm>
            <a:off x="492125" y="5014913"/>
            <a:ext cx="1547813" cy="284162"/>
          </a:xfrm>
          <a:prstGeom prst="homePlate">
            <a:avLst>
              <a:gd name="adj" fmla="val 147521"/>
            </a:avLst>
          </a:prstGeom>
          <a:solidFill>
            <a:srgbClr val="FF3300"/>
          </a:solidFill>
          <a:ln w="9525">
            <a:solidFill>
              <a:schemeClr val="tx1"/>
            </a:solidFill>
            <a:miter lim="800000"/>
            <a:headEnd/>
            <a:tailEnd/>
          </a:ln>
        </p:spPr>
        <p:txBody>
          <a:bodyPr anchor="ctr">
            <a:spAutoFit/>
          </a:bodyPr>
          <a:lstStyle/>
          <a:p>
            <a:pPr algn="ctr"/>
            <a:r>
              <a:rPr lang="it-IT" sz="1200" b="1">
                <a:solidFill>
                  <a:schemeClr val="bg1"/>
                </a:solidFill>
              </a:rPr>
              <a:t>Regole</a:t>
            </a:r>
          </a:p>
        </p:txBody>
      </p:sp>
      <p:sp>
        <p:nvSpPr>
          <p:cNvPr id="19461" name="Text Box 6"/>
          <p:cNvSpPr txBox="1">
            <a:spLocks noChangeArrowheads="1"/>
          </p:cNvSpPr>
          <p:nvPr/>
        </p:nvSpPr>
        <p:spPr bwMode="auto">
          <a:xfrm>
            <a:off x="2143125" y="4945063"/>
            <a:ext cx="1928813" cy="461962"/>
          </a:xfrm>
          <a:prstGeom prst="rect">
            <a:avLst/>
          </a:prstGeom>
          <a:noFill/>
          <a:ln w="9525">
            <a:solidFill>
              <a:schemeClr val="tx1"/>
            </a:solidFill>
            <a:miter lim="800000"/>
            <a:headEnd/>
            <a:tailEnd/>
          </a:ln>
        </p:spPr>
        <p:txBody>
          <a:bodyPr>
            <a:spAutoFit/>
          </a:bodyPr>
          <a:lstStyle/>
          <a:p>
            <a:pPr algn="ctr"/>
            <a:r>
              <a:rPr lang="it-IT" sz="1200"/>
              <a:t>Assestamento del</a:t>
            </a:r>
            <a:br>
              <a:rPr lang="it-IT" sz="1200"/>
            </a:br>
            <a:r>
              <a:rPr lang="it-IT" sz="1200"/>
              <a:t>quadro regolatorio</a:t>
            </a:r>
          </a:p>
        </p:txBody>
      </p:sp>
      <p:sp>
        <p:nvSpPr>
          <p:cNvPr id="19462" name="AutoShape 7"/>
          <p:cNvSpPr>
            <a:spLocks noChangeArrowheads="1"/>
          </p:cNvSpPr>
          <p:nvPr/>
        </p:nvSpPr>
        <p:spPr bwMode="auto">
          <a:xfrm>
            <a:off x="492125" y="4216400"/>
            <a:ext cx="1547813" cy="466725"/>
          </a:xfrm>
          <a:prstGeom prst="homePlate">
            <a:avLst>
              <a:gd name="adj" fmla="val 89817"/>
            </a:avLst>
          </a:prstGeom>
          <a:solidFill>
            <a:srgbClr val="FF3300"/>
          </a:solidFill>
          <a:ln w="9525">
            <a:solidFill>
              <a:schemeClr val="tx1"/>
            </a:solidFill>
            <a:miter lim="800000"/>
            <a:headEnd/>
            <a:tailEnd/>
          </a:ln>
        </p:spPr>
        <p:txBody>
          <a:bodyPr anchor="ctr">
            <a:spAutoFit/>
          </a:bodyPr>
          <a:lstStyle/>
          <a:p>
            <a:pPr algn="ctr"/>
            <a:r>
              <a:rPr lang="it-IT" sz="1200" b="1">
                <a:solidFill>
                  <a:schemeClr val="bg1"/>
                </a:solidFill>
              </a:rPr>
              <a:t>Convenienza economica</a:t>
            </a:r>
          </a:p>
        </p:txBody>
      </p:sp>
      <p:sp>
        <p:nvSpPr>
          <p:cNvPr id="19463" name="Text Box 9"/>
          <p:cNvSpPr txBox="1">
            <a:spLocks noChangeArrowheads="1"/>
          </p:cNvSpPr>
          <p:nvPr/>
        </p:nvSpPr>
        <p:spPr bwMode="auto">
          <a:xfrm>
            <a:off x="2143125" y="4149725"/>
            <a:ext cx="1928813" cy="646113"/>
          </a:xfrm>
          <a:prstGeom prst="rect">
            <a:avLst/>
          </a:prstGeom>
          <a:noFill/>
          <a:ln w="9525">
            <a:solidFill>
              <a:schemeClr val="tx1"/>
            </a:solidFill>
            <a:miter lim="800000"/>
            <a:headEnd/>
            <a:tailEnd/>
          </a:ln>
        </p:spPr>
        <p:txBody>
          <a:bodyPr>
            <a:spAutoFit/>
          </a:bodyPr>
          <a:lstStyle/>
          <a:p>
            <a:pPr algn="ctr"/>
            <a:r>
              <a:rPr lang="it-IT" sz="1200"/>
              <a:t>I business case del </a:t>
            </a:r>
            <a:br>
              <a:rPr lang="it-IT" sz="1200"/>
            </a:br>
            <a:r>
              <a:rPr lang="it-IT" sz="1200"/>
              <a:t>passaggio al VoIP:</a:t>
            </a:r>
            <a:br>
              <a:rPr lang="it-IT" sz="1200"/>
            </a:br>
            <a:r>
              <a:rPr lang="it-IT" sz="1200"/>
              <a:t>salvaguardia investimenti</a:t>
            </a:r>
          </a:p>
        </p:txBody>
      </p:sp>
      <p:sp>
        <p:nvSpPr>
          <p:cNvPr id="19464" name="AutoShape 10"/>
          <p:cNvSpPr>
            <a:spLocks noChangeArrowheads="1"/>
          </p:cNvSpPr>
          <p:nvPr/>
        </p:nvSpPr>
        <p:spPr bwMode="auto">
          <a:xfrm>
            <a:off x="492125" y="3544888"/>
            <a:ext cx="1547813" cy="284162"/>
          </a:xfrm>
          <a:prstGeom prst="homePlate">
            <a:avLst>
              <a:gd name="adj" fmla="val 147521"/>
            </a:avLst>
          </a:prstGeom>
          <a:solidFill>
            <a:srgbClr val="FF3300"/>
          </a:solidFill>
          <a:ln w="9525">
            <a:solidFill>
              <a:schemeClr val="tx1"/>
            </a:solidFill>
            <a:miter lim="800000"/>
            <a:headEnd/>
            <a:tailEnd/>
          </a:ln>
        </p:spPr>
        <p:txBody>
          <a:bodyPr anchor="ctr">
            <a:spAutoFit/>
          </a:bodyPr>
          <a:lstStyle/>
          <a:p>
            <a:pPr algn="ctr"/>
            <a:r>
              <a:rPr lang="it-IT" sz="1200" b="1">
                <a:solidFill>
                  <a:schemeClr val="bg1"/>
                </a:solidFill>
              </a:rPr>
              <a:t>Sicurezza</a:t>
            </a:r>
          </a:p>
        </p:txBody>
      </p:sp>
      <p:sp>
        <p:nvSpPr>
          <p:cNvPr id="19465" name="Text Box 12"/>
          <p:cNvSpPr txBox="1">
            <a:spLocks noChangeArrowheads="1"/>
          </p:cNvSpPr>
          <p:nvPr/>
        </p:nvSpPr>
        <p:spPr bwMode="auto">
          <a:xfrm>
            <a:off x="2143125" y="3398838"/>
            <a:ext cx="1928813" cy="646112"/>
          </a:xfrm>
          <a:prstGeom prst="rect">
            <a:avLst/>
          </a:prstGeom>
          <a:noFill/>
          <a:ln w="9525">
            <a:solidFill>
              <a:schemeClr val="tx1"/>
            </a:solidFill>
            <a:miter lim="800000"/>
            <a:headEnd/>
            <a:tailEnd/>
          </a:ln>
        </p:spPr>
        <p:txBody>
          <a:bodyPr>
            <a:spAutoFit/>
          </a:bodyPr>
          <a:lstStyle/>
          <a:p>
            <a:pPr algn="ctr"/>
            <a:r>
              <a:rPr lang="it-IT" sz="1200"/>
              <a:t>Salvaguardia dei requisiti di </a:t>
            </a:r>
            <a:br>
              <a:rPr lang="it-IT" sz="1200"/>
            </a:br>
            <a:r>
              <a:rPr lang="it-IT" sz="1200"/>
              <a:t>riservatezza, integrità, </a:t>
            </a:r>
            <a:br>
              <a:rPr lang="it-IT" sz="1200"/>
            </a:br>
            <a:r>
              <a:rPr lang="it-IT" sz="1200"/>
              <a:t>autenticazione, disponibilità</a:t>
            </a:r>
          </a:p>
        </p:txBody>
      </p:sp>
      <p:sp>
        <p:nvSpPr>
          <p:cNvPr id="19466" name="AutoShape 13"/>
          <p:cNvSpPr>
            <a:spLocks noChangeArrowheads="1"/>
          </p:cNvSpPr>
          <p:nvPr/>
        </p:nvSpPr>
        <p:spPr bwMode="auto">
          <a:xfrm>
            <a:off x="492125" y="2782888"/>
            <a:ext cx="1547813" cy="284162"/>
          </a:xfrm>
          <a:prstGeom prst="homePlate">
            <a:avLst>
              <a:gd name="adj" fmla="val 147521"/>
            </a:avLst>
          </a:prstGeom>
          <a:solidFill>
            <a:srgbClr val="FF3300"/>
          </a:solidFill>
          <a:ln w="9525">
            <a:solidFill>
              <a:schemeClr val="tx1"/>
            </a:solidFill>
            <a:miter lim="800000"/>
            <a:headEnd/>
            <a:tailEnd/>
          </a:ln>
        </p:spPr>
        <p:txBody>
          <a:bodyPr anchor="ctr">
            <a:spAutoFit/>
          </a:bodyPr>
          <a:lstStyle/>
          <a:p>
            <a:pPr algn="ctr"/>
            <a:r>
              <a:rPr lang="it-IT" sz="1200" b="1">
                <a:solidFill>
                  <a:schemeClr val="bg1"/>
                </a:solidFill>
              </a:rPr>
              <a:t>Qualità</a:t>
            </a:r>
          </a:p>
        </p:txBody>
      </p:sp>
      <p:sp>
        <p:nvSpPr>
          <p:cNvPr id="19467" name="Text Box 15"/>
          <p:cNvSpPr txBox="1">
            <a:spLocks noChangeArrowheads="1"/>
          </p:cNvSpPr>
          <p:nvPr/>
        </p:nvSpPr>
        <p:spPr bwMode="auto">
          <a:xfrm>
            <a:off x="2143125" y="2713038"/>
            <a:ext cx="1928813" cy="461962"/>
          </a:xfrm>
          <a:prstGeom prst="rect">
            <a:avLst/>
          </a:prstGeom>
          <a:noFill/>
          <a:ln w="9525">
            <a:solidFill>
              <a:schemeClr val="tx1"/>
            </a:solidFill>
            <a:miter lim="800000"/>
            <a:headEnd/>
            <a:tailEnd/>
          </a:ln>
        </p:spPr>
        <p:txBody>
          <a:bodyPr>
            <a:spAutoFit/>
          </a:bodyPr>
          <a:lstStyle/>
          <a:p>
            <a:pPr algn="ctr"/>
            <a:r>
              <a:rPr lang="it-IT" sz="1200"/>
              <a:t>Qualità percepita</a:t>
            </a:r>
            <a:br>
              <a:rPr lang="it-IT" sz="1200"/>
            </a:br>
            <a:r>
              <a:rPr lang="it-IT" sz="1200"/>
              <a:t>dagli utenti</a:t>
            </a:r>
          </a:p>
        </p:txBody>
      </p:sp>
      <p:sp>
        <p:nvSpPr>
          <p:cNvPr id="19468" name="AutoShape 16"/>
          <p:cNvSpPr>
            <a:spLocks noChangeArrowheads="1"/>
          </p:cNvSpPr>
          <p:nvPr/>
        </p:nvSpPr>
        <p:spPr bwMode="auto">
          <a:xfrm>
            <a:off x="492125" y="2049463"/>
            <a:ext cx="1547813" cy="284162"/>
          </a:xfrm>
          <a:prstGeom prst="homePlate">
            <a:avLst>
              <a:gd name="adj" fmla="val 147521"/>
            </a:avLst>
          </a:prstGeom>
          <a:solidFill>
            <a:srgbClr val="FF3300"/>
          </a:solidFill>
          <a:ln w="9525">
            <a:solidFill>
              <a:schemeClr val="tx1"/>
            </a:solidFill>
            <a:miter lim="800000"/>
            <a:headEnd/>
            <a:tailEnd/>
          </a:ln>
        </p:spPr>
        <p:txBody>
          <a:bodyPr anchor="ctr">
            <a:spAutoFit/>
          </a:bodyPr>
          <a:lstStyle/>
          <a:p>
            <a:pPr algn="ctr"/>
            <a:r>
              <a:rPr lang="it-IT" sz="1200" b="1">
                <a:solidFill>
                  <a:schemeClr val="bg1"/>
                </a:solidFill>
              </a:rPr>
              <a:t>Maturità</a:t>
            </a:r>
          </a:p>
        </p:txBody>
      </p:sp>
      <p:sp>
        <p:nvSpPr>
          <p:cNvPr id="19469" name="Text Box 18"/>
          <p:cNvSpPr txBox="1">
            <a:spLocks noChangeArrowheads="1"/>
          </p:cNvSpPr>
          <p:nvPr/>
        </p:nvSpPr>
        <p:spPr bwMode="auto">
          <a:xfrm>
            <a:off x="2143125" y="1903413"/>
            <a:ext cx="1941513" cy="646112"/>
          </a:xfrm>
          <a:prstGeom prst="rect">
            <a:avLst/>
          </a:prstGeom>
          <a:noFill/>
          <a:ln w="9525">
            <a:solidFill>
              <a:schemeClr val="tx1"/>
            </a:solidFill>
            <a:miter lim="800000"/>
            <a:headEnd/>
            <a:tailEnd/>
          </a:ln>
        </p:spPr>
        <p:txBody>
          <a:bodyPr>
            <a:spAutoFit/>
          </a:bodyPr>
          <a:lstStyle/>
          <a:p>
            <a:pPr algn="ctr"/>
            <a:r>
              <a:rPr lang="it-IT" sz="1200"/>
              <a:t>Il grado di maturità dei servizi, </a:t>
            </a:r>
            <a:br>
              <a:rPr lang="it-IT" sz="1200"/>
            </a:br>
            <a:r>
              <a:rPr lang="it-IT" sz="1200"/>
              <a:t>delle soluzioni, dei prodotti </a:t>
            </a:r>
            <a:br>
              <a:rPr lang="it-IT" sz="1200"/>
            </a:br>
            <a:r>
              <a:rPr lang="it-IT" sz="1200"/>
              <a:t>e delle infrastrutture</a:t>
            </a:r>
          </a:p>
        </p:txBody>
      </p:sp>
      <p:sp>
        <p:nvSpPr>
          <p:cNvPr id="19470" name="AutoShape 19"/>
          <p:cNvSpPr>
            <a:spLocks noChangeArrowheads="1"/>
          </p:cNvSpPr>
          <p:nvPr/>
        </p:nvSpPr>
        <p:spPr bwMode="auto">
          <a:xfrm>
            <a:off x="492125" y="1211263"/>
            <a:ext cx="1547813" cy="284162"/>
          </a:xfrm>
          <a:prstGeom prst="homePlate">
            <a:avLst>
              <a:gd name="adj" fmla="val 147521"/>
            </a:avLst>
          </a:prstGeom>
          <a:solidFill>
            <a:srgbClr val="FF3300"/>
          </a:solidFill>
          <a:ln w="9525">
            <a:solidFill>
              <a:schemeClr val="tx1"/>
            </a:solidFill>
            <a:miter lim="800000"/>
            <a:headEnd/>
            <a:tailEnd/>
          </a:ln>
        </p:spPr>
        <p:txBody>
          <a:bodyPr anchor="ctr">
            <a:spAutoFit/>
          </a:bodyPr>
          <a:lstStyle/>
          <a:p>
            <a:pPr algn="ctr"/>
            <a:r>
              <a:rPr lang="it-IT" sz="1200" b="1">
                <a:solidFill>
                  <a:schemeClr val="bg1"/>
                </a:solidFill>
              </a:rPr>
              <a:t>Consapevolezza</a:t>
            </a:r>
          </a:p>
        </p:txBody>
      </p:sp>
      <p:sp>
        <p:nvSpPr>
          <p:cNvPr id="19471" name="Text Box 21"/>
          <p:cNvSpPr txBox="1">
            <a:spLocks noChangeArrowheads="1"/>
          </p:cNvSpPr>
          <p:nvPr/>
        </p:nvSpPr>
        <p:spPr bwMode="auto">
          <a:xfrm>
            <a:off x="2143125" y="785813"/>
            <a:ext cx="1928813" cy="1016000"/>
          </a:xfrm>
          <a:prstGeom prst="rect">
            <a:avLst/>
          </a:prstGeom>
          <a:noFill/>
          <a:ln w="9525">
            <a:solidFill>
              <a:schemeClr val="tx1"/>
            </a:solidFill>
            <a:miter lim="800000"/>
            <a:headEnd/>
            <a:tailEnd/>
          </a:ln>
        </p:spPr>
        <p:txBody>
          <a:bodyPr>
            <a:spAutoFit/>
          </a:bodyPr>
          <a:lstStyle/>
          <a:p>
            <a:pPr algn="ctr"/>
            <a:r>
              <a:rPr lang="it-IT" sz="1200"/>
              <a:t>Livello di consapevolezza </a:t>
            </a:r>
            <a:br>
              <a:rPr lang="it-IT" sz="1200"/>
            </a:br>
            <a:r>
              <a:rPr lang="it-IT" sz="1200"/>
              <a:t>necessario a orientarsi ed a </a:t>
            </a:r>
            <a:br>
              <a:rPr lang="it-IT" sz="1200"/>
            </a:br>
            <a:r>
              <a:rPr lang="it-IT" sz="1200"/>
              <a:t>valutare le alternative </a:t>
            </a:r>
            <a:br>
              <a:rPr lang="it-IT" sz="1200"/>
            </a:br>
            <a:r>
              <a:rPr lang="it-IT" sz="1200"/>
              <a:t>tecniche e commerciali in </a:t>
            </a:r>
            <a:br>
              <a:rPr lang="it-IT" sz="1200"/>
            </a:br>
            <a:r>
              <a:rPr lang="it-IT" sz="1200"/>
              <a:t>funzione delle esigenze</a:t>
            </a:r>
          </a:p>
        </p:txBody>
      </p:sp>
      <p:sp>
        <p:nvSpPr>
          <p:cNvPr id="19472" name="AutoShape 22"/>
          <p:cNvSpPr>
            <a:spLocks noChangeArrowheads="1"/>
          </p:cNvSpPr>
          <p:nvPr/>
        </p:nvSpPr>
        <p:spPr bwMode="auto">
          <a:xfrm>
            <a:off x="492125" y="5580063"/>
            <a:ext cx="1547813" cy="466725"/>
          </a:xfrm>
          <a:prstGeom prst="homePlate">
            <a:avLst>
              <a:gd name="adj" fmla="val 89817"/>
            </a:avLst>
          </a:prstGeom>
          <a:solidFill>
            <a:srgbClr val="FF3300"/>
          </a:solidFill>
          <a:ln w="9525">
            <a:solidFill>
              <a:schemeClr val="tx1"/>
            </a:solidFill>
            <a:miter lim="800000"/>
            <a:headEnd/>
            <a:tailEnd/>
          </a:ln>
        </p:spPr>
        <p:txBody>
          <a:bodyPr anchor="ctr">
            <a:spAutoFit/>
          </a:bodyPr>
          <a:lstStyle/>
          <a:p>
            <a:pPr algn="ctr"/>
            <a:r>
              <a:rPr lang="it-IT" sz="1200" b="1">
                <a:solidFill>
                  <a:schemeClr val="bg1"/>
                </a:solidFill>
              </a:rPr>
              <a:t>Limitazioni funzionali</a:t>
            </a:r>
          </a:p>
        </p:txBody>
      </p:sp>
      <p:sp>
        <p:nvSpPr>
          <p:cNvPr id="19473" name="Text Box 24"/>
          <p:cNvSpPr txBox="1">
            <a:spLocks noChangeArrowheads="1"/>
          </p:cNvSpPr>
          <p:nvPr/>
        </p:nvSpPr>
        <p:spPr bwMode="auto">
          <a:xfrm>
            <a:off x="2143125" y="5600700"/>
            <a:ext cx="1928813" cy="461963"/>
          </a:xfrm>
          <a:prstGeom prst="rect">
            <a:avLst/>
          </a:prstGeom>
          <a:noFill/>
          <a:ln w="9525">
            <a:solidFill>
              <a:schemeClr val="tx1"/>
            </a:solidFill>
            <a:miter lim="800000"/>
            <a:headEnd/>
            <a:tailEnd/>
          </a:ln>
        </p:spPr>
        <p:txBody>
          <a:bodyPr>
            <a:spAutoFit/>
          </a:bodyPr>
          <a:lstStyle/>
          <a:p>
            <a:pPr algn="ctr"/>
            <a:r>
              <a:rPr lang="it-IT" sz="1200"/>
              <a:t>Funzionalità mancanti</a:t>
            </a:r>
            <a:br>
              <a:rPr lang="it-IT" sz="1200"/>
            </a:br>
            <a:r>
              <a:rPr lang="it-IT" sz="1200"/>
              <a:t>rispetto PBX tradizionale</a:t>
            </a:r>
          </a:p>
        </p:txBody>
      </p:sp>
      <p:sp>
        <p:nvSpPr>
          <p:cNvPr id="19474" name="AutoShape 25"/>
          <p:cNvSpPr>
            <a:spLocks noChangeArrowheads="1"/>
          </p:cNvSpPr>
          <p:nvPr/>
        </p:nvSpPr>
        <p:spPr bwMode="auto">
          <a:xfrm flipH="1">
            <a:off x="7145338" y="5611813"/>
            <a:ext cx="1547812" cy="466725"/>
          </a:xfrm>
          <a:prstGeom prst="homePlate">
            <a:avLst>
              <a:gd name="adj" fmla="val 89817"/>
            </a:avLst>
          </a:prstGeom>
          <a:solidFill>
            <a:srgbClr val="33CC33"/>
          </a:solidFill>
          <a:ln w="9525">
            <a:solidFill>
              <a:schemeClr val="tx1"/>
            </a:solidFill>
            <a:miter lim="800000"/>
            <a:headEnd/>
            <a:tailEnd/>
          </a:ln>
        </p:spPr>
        <p:txBody>
          <a:bodyPr anchor="ctr">
            <a:spAutoFit/>
          </a:bodyPr>
          <a:lstStyle/>
          <a:p>
            <a:pPr algn="ctr"/>
            <a:r>
              <a:rPr lang="it-IT" sz="1200" b="1">
                <a:solidFill>
                  <a:schemeClr val="bg1"/>
                </a:solidFill>
              </a:rPr>
              <a:t>Integrazione con</a:t>
            </a:r>
            <a:br>
              <a:rPr lang="it-IT" sz="1200" b="1">
                <a:solidFill>
                  <a:schemeClr val="bg1"/>
                </a:solidFill>
              </a:rPr>
            </a:br>
            <a:r>
              <a:rPr lang="it-IT" sz="1200" b="1">
                <a:solidFill>
                  <a:schemeClr val="bg1"/>
                </a:solidFill>
              </a:rPr>
              <a:t>applicazioni</a:t>
            </a:r>
          </a:p>
        </p:txBody>
      </p:sp>
      <p:sp>
        <p:nvSpPr>
          <p:cNvPr id="19475" name="Text Box 27"/>
          <p:cNvSpPr txBox="1">
            <a:spLocks noChangeArrowheads="1"/>
          </p:cNvSpPr>
          <p:nvPr/>
        </p:nvSpPr>
        <p:spPr bwMode="auto">
          <a:xfrm flipH="1">
            <a:off x="5286375" y="5643563"/>
            <a:ext cx="1714500" cy="830262"/>
          </a:xfrm>
          <a:prstGeom prst="rect">
            <a:avLst/>
          </a:prstGeom>
          <a:noFill/>
          <a:ln w="9525">
            <a:solidFill>
              <a:schemeClr val="tx1"/>
            </a:solidFill>
            <a:miter lim="800000"/>
            <a:headEnd/>
            <a:tailEnd/>
          </a:ln>
        </p:spPr>
        <p:txBody>
          <a:bodyPr>
            <a:spAutoFit/>
          </a:bodyPr>
          <a:lstStyle/>
          <a:p>
            <a:pPr algn="ctr"/>
            <a:r>
              <a:rPr lang="it-IT" sz="1200"/>
              <a:t>Integrazione delle </a:t>
            </a:r>
            <a:br>
              <a:rPr lang="it-IT" sz="1200"/>
            </a:br>
            <a:r>
              <a:rPr lang="it-IT" sz="1200"/>
              <a:t>appl. di comunicazione </a:t>
            </a:r>
            <a:br>
              <a:rPr lang="it-IT" sz="1200"/>
            </a:br>
            <a:r>
              <a:rPr lang="it-IT" sz="1200"/>
              <a:t>con applicazioni di produttività</a:t>
            </a:r>
          </a:p>
        </p:txBody>
      </p:sp>
      <p:sp>
        <p:nvSpPr>
          <p:cNvPr id="19476" name="AutoShape 28"/>
          <p:cNvSpPr>
            <a:spLocks noChangeArrowheads="1"/>
          </p:cNvSpPr>
          <p:nvPr/>
        </p:nvSpPr>
        <p:spPr bwMode="auto">
          <a:xfrm flipH="1">
            <a:off x="7145338" y="4903788"/>
            <a:ext cx="1547812" cy="466725"/>
          </a:xfrm>
          <a:prstGeom prst="homePlate">
            <a:avLst>
              <a:gd name="adj" fmla="val 89817"/>
            </a:avLst>
          </a:prstGeom>
          <a:solidFill>
            <a:srgbClr val="33CC33"/>
          </a:solidFill>
          <a:ln w="9525">
            <a:solidFill>
              <a:schemeClr val="tx1"/>
            </a:solidFill>
            <a:miter lim="800000"/>
            <a:headEnd/>
            <a:tailEnd/>
          </a:ln>
        </p:spPr>
        <p:txBody>
          <a:bodyPr anchor="ctr">
            <a:spAutoFit/>
          </a:bodyPr>
          <a:lstStyle/>
          <a:p>
            <a:pPr algn="ctr"/>
            <a:r>
              <a:rPr lang="it-IT" sz="1200" b="1">
                <a:solidFill>
                  <a:schemeClr val="bg1"/>
                </a:solidFill>
              </a:rPr>
              <a:t>Fixed-Mobile-Convergence</a:t>
            </a:r>
          </a:p>
        </p:txBody>
      </p:sp>
      <p:sp>
        <p:nvSpPr>
          <p:cNvPr id="19477" name="Text Box 30"/>
          <p:cNvSpPr txBox="1">
            <a:spLocks noChangeArrowheads="1"/>
          </p:cNvSpPr>
          <p:nvPr/>
        </p:nvSpPr>
        <p:spPr bwMode="auto">
          <a:xfrm flipH="1">
            <a:off x="5286375" y="4924425"/>
            <a:ext cx="1714500" cy="646113"/>
          </a:xfrm>
          <a:prstGeom prst="rect">
            <a:avLst/>
          </a:prstGeom>
          <a:noFill/>
          <a:ln w="9525">
            <a:solidFill>
              <a:schemeClr val="tx1"/>
            </a:solidFill>
            <a:miter lim="800000"/>
            <a:headEnd/>
            <a:tailEnd/>
          </a:ln>
        </p:spPr>
        <p:txBody>
          <a:bodyPr>
            <a:spAutoFit/>
          </a:bodyPr>
          <a:lstStyle/>
          <a:p>
            <a:pPr algn="ctr"/>
            <a:r>
              <a:rPr lang="it-IT" sz="1200"/>
              <a:t>Con terminali dual-mode</a:t>
            </a:r>
            <a:br>
              <a:rPr lang="it-IT" sz="1200"/>
            </a:br>
            <a:r>
              <a:rPr lang="it-IT" sz="1200"/>
              <a:t>si abilitano risparmi e </a:t>
            </a:r>
            <a:br>
              <a:rPr lang="it-IT" sz="1200"/>
            </a:br>
            <a:r>
              <a:rPr lang="it-IT" sz="1200"/>
              <a:t>nuovi servizi</a:t>
            </a:r>
          </a:p>
        </p:txBody>
      </p:sp>
      <p:sp>
        <p:nvSpPr>
          <p:cNvPr id="19478" name="AutoShape 31"/>
          <p:cNvSpPr>
            <a:spLocks noChangeArrowheads="1"/>
          </p:cNvSpPr>
          <p:nvPr/>
        </p:nvSpPr>
        <p:spPr bwMode="auto">
          <a:xfrm flipH="1">
            <a:off x="7145338" y="4232275"/>
            <a:ext cx="1547812" cy="284163"/>
          </a:xfrm>
          <a:prstGeom prst="homePlate">
            <a:avLst>
              <a:gd name="adj" fmla="val 147521"/>
            </a:avLst>
          </a:prstGeom>
          <a:solidFill>
            <a:srgbClr val="33CC33"/>
          </a:solidFill>
          <a:ln w="9525">
            <a:solidFill>
              <a:schemeClr val="tx1"/>
            </a:solidFill>
            <a:miter lim="800000"/>
            <a:headEnd/>
            <a:tailEnd/>
          </a:ln>
        </p:spPr>
        <p:txBody>
          <a:bodyPr anchor="ctr">
            <a:spAutoFit/>
          </a:bodyPr>
          <a:lstStyle/>
          <a:p>
            <a:pPr algn="ctr"/>
            <a:r>
              <a:rPr lang="it-IT" sz="1200" b="1">
                <a:solidFill>
                  <a:schemeClr val="bg1"/>
                </a:solidFill>
              </a:rPr>
              <a:t>Nomadismo</a:t>
            </a:r>
          </a:p>
        </p:txBody>
      </p:sp>
      <p:sp>
        <p:nvSpPr>
          <p:cNvPr id="19479" name="Text Box 33"/>
          <p:cNvSpPr txBox="1">
            <a:spLocks noChangeArrowheads="1"/>
          </p:cNvSpPr>
          <p:nvPr/>
        </p:nvSpPr>
        <p:spPr bwMode="auto">
          <a:xfrm flipH="1">
            <a:off x="5286375" y="4157663"/>
            <a:ext cx="1714500" cy="646112"/>
          </a:xfrm>
          <a:prstGeom prst="rect">
            <a:avLst/>
          </a:prstGeom>
          <a:noFill/>
          <a:ln w="9525">
            <a:solidFill>
              <a:schemeClr val="tx1"/>
            </a:solidFill>
            <a:miter lim="800000"/>
            <a:headEnd/>
            <a:tailEnd/>
          </a:ln>
        </p:spPr>
        <p:txBody>
          <a:bodyPr>
            <a:spAutoFit/>
          </a:bodyPr>
          <a:lstStyle/>
          <a:p>
            <a:pPr algn="ctr"/>
            <a:r>
              <a:rPr lang="it-IT" sz="1200"/>
              <a:t>Rimozione del vincolo</a:t>
            </a:r>
            <a:br>
              <a:rPr lang="it-IT" sz="1200"/>
            </a:br>
            <a:r>
              <a:rPr lang="it-IT" sz="1200"/>
              <a:t>del numero e della </a:t>
            </a:r>
            <a:br>
              <a:rPr lang="it-IT" sz="1200"/>
            </a:br>
            <a:r>
              <a:rPr lang="it-IT" sz="1200"/>
              <a:t>presa telefonica</a:t>
            </a:r>
          </a:p>
        </p:txBody>
      </p:sp>
      <p:sp>
        <p:nvSpPr>
          <p:cNvPr id="19480" name="AutoShape 34"/>
          <p:cNvSpPr>
            <a:spLocks noChangeArrowheads="1"/>
          </p:cNvSpPr>
          <p:nvPr/>
        </p:nvSpPr>
        <p:spPr bwMode="auto">
          <a:xfrm flipH="1">
            <a:off x="7145338" y="3379788"/>
            <a:ext cx="1547812" cy="466725"/>
          </a:xfrm>
          <a:prstGeom prst="homePlate">
            <a:avLst>
              <a:gd name="adj" fmla="val 89817"/>
            </a:avLst>
          </a:prstGeom>
          <a:solidFill>
            <a:srgbClr val="33CC33"/>
          </a:solidFill>
          <a:ln w="9525">
            <a:solidFill>
              <a:schemeClr val="tx1"/>
            </a:solidFill>
            <a:miter lim="800000"/>
            <a:headEnd/>
            <a:tailEnd/>
          </a:ln>
        </p:spPr>
        <p:txBody>
          <a:bodyPr anchor="ctr">
            <a:spAutoFit/>
          </a:bodyPr>
          <a:lstStyle/>
          <a:p>
            <a:pPr algn="ctr"/>
            <a:r>
              <a:rPr lang="it-IT" sz="1200" b="1">
                <a:solidFill>
                  <a:schemeClr val="bg1"/>
                </a:solidFill>
              </a:rPr>
              <a:t>Nuovi servizi di</a:t>
            </a:r>
            <a:br>
              <a:rPr lang="it-IT" sz="1200" b="1">
                <a:solidFill>
                  <a:schemeClr val="bg1"/>
                </a:solidFill>
              </a:rPr>
            </a:br>
            <a:r>
              <a:rPr lang="it-IT" sz="1200" b="1">
                <a:solidFill>
                  <a:schemeClr val="bg1"/>
                </a:solidFill>
              </a:rPr>
              <a:t>comunicazione</a:t>
            </a:r>
          </a:p>
        </p:txBody>
      </p:sp>
      <p:sp>
        <p:nvSpPr>
          <p:cNvPr id="19481" name="Text Box 36"/>
          <p:cNvSpPr txBox="1">
            <a:spLocks noChangeArrowheads="1"/>
          </p:cNvSpPr>
          <p:nvPr/>
        </p:nvSpPr>
        <p:spPr bwMode="auto">
          <a:xfrm flipH="1">
            <a:off x="5291138" y="3411538"/>
            <a:ext cx="1706562" cy="646112"/>
          </a:xfrm>
          <a:prstGeom prst="rect">
            <a:avLst/>
          </a:prstGeom>
          <a:noFill/>
          <a:ln w="9525">
            <a:solidFill>
              <a:schemeClr val="tx1"/>
            </a:solidFill>
            <a:miter lim="800000"/>
            <a:headEnd/>
            <a:tailEnd/>
          </a:ln>
        </p:spPr>
        <p:txBody>
          <a:bodyPr wrap="none">
            <a:spAutoFit/>
          </a:bodyPr>
          <a:lstStyle/>
          <a:p>
            <a:pPr algn="ctr"/>
            <a:r>
              <a:rPr lang="it-IT" sz="1200"/>
              <a:t>Integrazione con presence,</a:t>
            </a:r>
            <a:br>
              <a:rPr lang="it-IT" sz="1200"/>
            </a:br>
            <a:r>
              <a:rPr lang="it-IT" sz="1200"/>
              <a:t>instant messaging, </a:t>
            </a:r>
            <a:br>
              <a:rPr lang="it-IT" sz="1200"/>
            </a:br>
            <a:r>
              <a:rPr lang="it-IT" sz="1200"/>
              <a:t>unified messaging</a:t>
            </a:r>
          </a:p>
        </p:txBody>
      </p:sp>
      <p:sp>
        <p:nvSpPr>
          <p:cNvPr id="19482" name="AutoShape 37"/>
          <p:cNvSpPr>
            <a:spLocks noChangeArrowheads="1"/>
          </p:cNvSpPr>
          <p:nvPr/>
        </p:nvSpPr>
        <p:spPr bwMode="auto">
          <a:xfrm flipH="1">
            <a:off x="7145338" y="2492375"/>
            <a:ext cx="1547812" cy="284163"/>
          </a:xfrm>
          <a:prstGeom prst="homePlate">
            <a:avLst>
              <a:gd name="adj" fmla="val 147521"/>
            </a:avLst>
          </a:prstGeom>
          <a:solidFill>
            <a:srgbClr val="33CC33"/>
          </a:solidFill>
          <a:ln w="9525">
            <a:solidFill>
              <a:schemeClr val="tx1"/>
            </a:solidFill>
            <a:miter lim="800000"/>
            <a:headEnd/>
            <a:tailEnd/>
          </a:ln>
        </p:spPr>
        <p:txBody>
          <a:bodyPr anchor="ctr">
            <a:spAutoFit/>
          </a:bodyPr>
          <a:lstStyle/>
          <a:p>
            <a:pPr algn="ctr"/>
            <a:r>
              <a:rPr lang="it-IT" sz="1200" b="1">
                <a:solidFill>
                  <a:schemeClr val="bg1"/>
                </a:solidFill>
              </a:rPr>
              <a:t>Flessibilità</a:t>
            </a:r>
          </a:p>
        </p:txBody>
      </p:sp>
      <p:sp>
        <p:nvSpPr>
          <p:cNvPr id="19483" name="Text Box 39"/>
          <p:cNvSpPr txBox="1">
            <a:spLocks noChangeArrowheads="1"/>
          </p:cNvSpPr>
          <p:nvPr/>
        </p:nvSpPr>
        <p:spPr bwMode="auto">
          <a:xfrm flipH="1">
            <a:off x="5286375" y="2097088"/>
            <a:ext cx="1714500" cy="1200150"/>
          </a:xfrm>
          <a:prstGeom prst="rect">
            <a:avLst/>
          </a:prstGeom>
          <a:noFill/>
          <a:ln w="9525">
            <a:solidFill>
              <a:schemeClr val="tx1"/>
            </a:solidFill>
            <a:miter lim="800000"/>
            <a:headEnd/>
            <a:tailEnd/>
          </a:ln>
        </p:spPr>
        <p:txBody>
          <a:bodyPr>
            <a:spAutoFit/>
          </a:bodyPr>
          <a:lstStyle/>
          <a:p>
            <a:pPr algn="ctr"/>
            <a:r>
              <a:rPr lang="it-IT" sz="1200"/>
              <a:t>Configurabilità di molte</a:t>
            </a:r>
            <a:br>
              <a:rPr lang="it-IT" sz="1200"/>
            </a:br>
            <a:r>
              <a:rPr lang="it-IT" sz="1200"/>
              <a:t>prestazioni software e</a:t>
            </a:r>
            <a:br>
              <a:rPr lang="it-IT" sz="1200"/>
            </a:br>
            <a:r>
              <a:rPr lang="it-IT" sz="1200"/>
              <a:t>possibilità di estensioni </a:t>
            </a:r>
            <a:br>
              <a:rPr lang="it-IT" sz="1200"/>
            </a:br>
            <a:r>
              <a:rPr lang="it-IT" sz="1200"/>
              <a:t>con semplici interventi</a:t>
            </a:r>
            <a:br>
              <a:rPr lang="it-IT" sz="1200"/>
            </a:br>
            <a:r>
              <a:rPr lang="it-IT" sz="1200"/>
              <a:t>“soft” in rete, senza </a:t>
            </a:r>
            <a:br>
              <a:rPr lang="it-IT" sz="1200"/>
            </a:br>
            <a:r>
              <a:rPr lang="it-IT" sz="1200"/>
              <a:t>spostamenti fisici</a:t>
            </a:r>
          </a:p>
        </p:txBody>
      </p:sp>
      <p:sp>
        <p:nvSpPr>
          <p:cNvPr id="19484" name="AutoShape 40"/>
          <p:cNvSpPr>
            <a:spLocks noChangeArrowheads="1"/>
          </p:cNvSpPr>
          <p:nvPr/>
        </p:nvSpPr>
        <p:spPr bwMode="auto">
          <a:xfrm flipH="1">
            <a:off x="7145338" y="1195388"/>
            <a:ext cx="1547812" cy="284162"/>
          </a:xfrm>
          <a:prstGeom prst="homePlate">
            <a:avLst>
              <a:gd name="adj" fmla="val 147521"/>
            </a:avLst>
          </a:prstGeom>
          <a:solidFill>
            <a:srgbClr val="33CC33"/>
          </a:solidFill>
          <a:ln w="9525">
            <a:solidFill>
              <a:schemeClr val="tx1"/>
            </a:solidFill>
            <a:miter lim="800000"/>
            <a:headEnd/>
            <a:tailEnd/>
          </a:ln>
        </p:spPr>
        <p:txBody>
          <a:bodyPr anchor="ctr">
            <a:spAutoFit/>
          </a:bodyPr>
          <a:lstStyle/>
          <a:p>
            <a:pPr algn="ctr"/>
            <a:r>
              <a:rPr lang="it-IT" sz="1200" b="1">
                <a:solidFill>
                  <a:schemeClr val="bg1"/>
                </a:solidFill>
              </a:rPr>
              <a:t>Unica rete</a:t>
            </a:r>
          </a:p>
        </p:txBody>
      </p:sp>
      <p:sp>
        <p:nvSpPr>
          <p:cNvPr id="19485" name="Text Box 42"/>
          <p:cNvSpPr txBox="1">
            <a:spLocks noChangeArrowheads="1"/>
          </p:cNvSpPr>
          <p:nvPr/>
        </p:nvSpPr>
        <p:spPr bwMode="auto">
          <a:xfrm flipH="1">
            <a:off x="5302250" y="979488"/>
            <a:ext cx="1685925" cy="646112"/>
          </a:xfrm>
          <a:prstGeom prst="rect">
            <a:avLst/>
          </a:prstGeom>
          <a:noFill/>
          <a:ln w="9525">
            <a:solidFill>
              <a:schemeClr val="tx1"/>
            </a:solidFill>
            <a:miter lim="800000"/>
            <a:headEnd/>
            <a:tailEnd/>
          </a:ln>
        </p:spPr>
        <p:txBody>
          <a:bodyPr wrap="none">
            <a:spAutoFit/>
          </a:bodyPr>
          <a:lstStyle/>
          <a:p>
            <a:pPr algn="ctr"/>
            <a:r>
              <a:rPr lang="it-IT" sz="1200"/>
              <a:t>Infrastruttura di rete</a:t>
            </a:r>
            <a:br>
              <a:rPr lang="it-IT" sz="1200"/>
            </a:br>
            <a:r>
              <a:rPr lang="it-IT" sz="1200"/>
              <a:t>unica per dati, voce, video:</a:t>
            </a:r>
            <a:br>
              <a:rPr lang="it-IT" sz="1200"/>
            </a:br>
            <a:r>
              <a:rPr lang="it-IT" sz="1200"/>
              <a:t>basata su open standards</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olo 1"/>
          <p:cNvSpPr>
            <a:spLocks noGrp="1"/>
          </p:cNvSpPr>
          <p:nvPr>
            <p:ph type="title"/>
          </p:nvPr>
        </p:nvSpPr>
        <p:spPr>
          <a:xfrm>
            <a:off x="1071563" y="0"/>
            <a:ext cx="7772400" cy="1143000"/>
          </a:xfrm>
        </p:spPr>
        <p:txBody>
          <a:bodyPr/>
          <a:lstStyle/>
          <a:p>
            <a:r>
              <a:rPr lang="it-IT" b="1" smtClean="0">
                <a:ea typeface="ＭＳ Ｐゴシック" charset="-128"/>
              </a:rPr>
              <a:t>Soluzioni standard</a:t>
            </a:r>
          </a:p>
        </p:txBody>
      </p:sp>
      <p:sp>
        <p:nvSpPr>
          <p:cNvPr id="20483" name="Segnaposto contenuto 2"/>
          <p:cNvSpPr>
            <a:spLocks noGrp="1"/>
          </p:cNvSpPr>
          <p:nvPr>
            <p:ph idx="1"/>
          </p:nvPr>
        </p:nvSpPr>
        <p:spPr>
          <a:xfrm>
            <a:off x="914400" y="1295400"/>
            <a:ext cx="8001000" cy="4114800"/>
          </a:xfrm>
        </p:spPr>
        <p:txBody>
          <a:bodyPr/>
          <a:lstStyle/>
          <a:p>
            <a:r>
              <a:rPr lang="it-IT" sz="2400" smtClean="0">
                <a:solidFill>
                  <a:srgbClr val="1F4081"/>
                </a:solidFill>
                <a:ea typeface="ＭＳ Ｐゴシック" charset="-128"/>
              </a:rPr>
              <a:t>Individuare standards aperti per garantire al meglio l'interoperabilità e la protezione degli investimenti</a:t>
            </a:r>
          </a:p>
          <a:p>
            <a:r>
              <a:rPr lang="it-IT" sz="2400" smtClean="0">
                <a:solidFill>
                  <a:srgbClr val="1F4081"/>
                </a:solidFill>
                <a:latin typeface="Helvetica" charset="0"/>
                <a:ea typeface="ＭＳ Ｐゴシック" charset="-128"/>
                <a:cs typeface="Helvetica" charset="0"/>
              </a:rPr>
              <a:t>Soluzioni in linea con le tecnologie utilizzate dai principali operatori di telecomunicazione</a:t>
            </a:r>
            <a:endParaRPr lang="it-IT" sz="2400" smtClean="0">
              <a:solidFill>
                <a:srgbClr val="1F4081"/>
              </a:solidFill>
              <a:ea typeface="ＭＳ Ｐゴシック" charset="-128"/>
            </a:endParaRPr>
          </a:p>
        </p:txBody>
      </p:sp>
      <p:sp>
        <p:nvSpPr>
          <p:cNvPr id="20484" name="Rectangle 5"/>
          <p:cNvSpPr>
            <a:spLocks noChangeArrowheads="1"/>
          </p:cNvSpPr>
          <p:nvPr/>
        </p:nvSpPr>
        <p:spPr bwMode="auto">
          <a:xfrm>
            <a:off x="2505075" y="4521200"/>
            <a:ext cx="1793875" cy="792163"/>
          </a:xfrm>
          <a:prstGeom prst="rect">
            <a:avLst/>
          </a:prstGeom>
          <a:noFill/>
          <a:ln w="9525">
            <a:noFill/>
            <a:miter lim="800000"/>
            <a:headEnd/>
            <a:tailEnd/>
          </a:ln>
        </p:spPr>
        <p:txBody>
          <a:bodyPr wrap="none" anchor="ctr"/>
          <a:lstStyle/>
          <a:p>
            <a:endParaRPr lang="it-IT"/>
          </a:p>
        </p:txBody>
      </p:sp>
      <p:pic>
        <p:nvPicPr>
          <p:cNvPr id="20485" name="Picture 31" descr="web_£"/>
          <p:cNvPicPr>
            <a:picLocks noChangeAspect="1" noChangeArrowheads="1"/>
          </p:cNvPicPr>
          <p:nvPr/>
        </p:nvPicPr>
        <p:blipFill>
          <a:blip r:embed="rId2"/>
          <a:srcRect l="5556" r="12318" b="9917"/>
          <a:stretch>
            <a:fillRect/>
          </a:stretch>
        </p:blipFill>
        <p:spPr bwMode="auto">
          <a:xfrm>
            <a:off x="7024688" y="3225800"/>
            <a:ext cx="1074737" cy="960438"/>
          </a:xfrm>
          <a:prstGeom prst="rect">
            <a:avLst/>
          </a:prstGeom>
          <a:noFill/>
          <a:ln w="9525">
            <a:noFill/>
            <a:miter lim="800000"/>
            <a:headEnd/>
            <a:tailEnd/>
          </a:ln>
        </p:spPr>
      </p:pic>
      <p:pic>
        <p:nvPicPr>
          <p:cNvPr id="20486" name="Picture 38" descr="telefono"/>
          <p:cNvPicPr>
            <a:picLocks noChangeAspect="1" noChangeArrowheads="1"/>
          </p:cNvPicPr>
          <p:nvPr/>
        </p:nvPicPr>
        <p:blipFill>
          <a:blip r:embed="rId3"/>
          <a:srcRect/>
          <a:stretch>
            <a:fillRect/>
          </a:stretch>
        </p:blipFill>
        <p:spPr bwMode="auto">
          <a:xfrm>
            <a:off x="1285875" y="3154363"/>
            <a:ext cx="1219200" cy="1152525"/>
          </a:xfrm>
          <a:prstGeom prst="rect">
            <a:avLst/>
          </a:prstGeom>
          <a:noFill/>
          <a:ln w="9525">
            <a:noFill/>
            <a:miter lim="800000"/>
            <a:headEnd/>
            <a:tailEnd/>
          </a:ln>
        </p:spPr>
      </p:pic>
      <p:sp>
        <p:nvSpPr>
          <p:cNvPr id="20487" name="Text Box 13"/>
          <p:cNvSpPr txBox="1">
            <a:spLocks noChangeArrowheads="1"/>
          </p:cNvSpPr>
          <p:nvPr/>
        </p:nvSpPr>
        <p:spPr bwMode="auto">
          <a:xfrm>
            <a:off x="1143000" y="3873500"/>
            <a:ext cx="860425" cy="461963"/>
          </a:xfrm>
          <a:prstGeom prst="rect">
            <a:avLst/>
          </a:prstGeom>
          <a:noFill/>
          <a:ln w="9525">
            <a:noFill/>
            <a:miter lim="800000"/>
            <a:headEnd/>
            <a:tailEnd/>
          </a:ln>
        </p:spPr>
        <p:txBody>
          <a:bodyPr>
            <a:spAutoFit/>
          </a:bodyPr>
          <a:lstStyle/>
          <a:p>
            <a:pPr>
              <a:spcBef>
                <a:spcPct val="50000"/>
              </a:spcBef>
            </a:pPr>
            <a:endParaRPr lang="it-IT"/>
          </a:p>
        </p:txBody>
      </p:sp>
      <p:sp>
        <p:nvSpPr>
          <p:cNvPr id="20488" name="Text Box 35"/>
          <p:cNvSpPr txBox="1">
            <a:spLocks noChangeArrowheads="1"/>
          </p:cNvSpPr>
          <p:nvPr/>
        </p:nvSpPr>
        <p:spPr bwMode="auto">
          <a:xfrm>
            <a:off x="2362200" y="3657600"/>
            <a:ext cx="1719263" cy="461963"/>
          </a:xfrm>
          <a:prstGeom prst="rect">
            <a:avLst/>
          </a:prstGeom>
          <a:noFill/>
          <a:ln w="19050">
            <a:noFill/>
            <a:prstDash val="sysDot"/>
            <a:miter lim="800000"/>
            <a:headEnd/>
            <a:tailEnd/>
          </a:ln>
        </p:spPr>
        <p:txBody>
          <a:bodyPr>
            <a:spAutoFit/>
          </a:bodyPr>
          <a:lstStyle/>
          <a:p>
            <a:pPr algn="ctr">
              <a:spcBef>
                <a:spcPct val="50000"/>
              </a:spcBef>
            </a:pPr>
            <a:r>
              <a:rPr lang="it-IT" b="1" u="sng">
                <a:solidFill>
                  <a:srgbClr val="FF0000"/>
                </a:solidFill>
              </a:rPr>
              <a:t>TELEFONIA</a:t>
            </a:r>
            <a:r>
              <a:rPr lang="it-IT" b="1" u="sng">
                <a:solidFill>
                  <a:srgbClr val="89FFE0"/>
                </a:solidFill>
              </a:rPr>
              <a:t> </a:t>
            </a:r>
          </a:p>
        </p:txBody>
      </p:sp>
      <p:sp>
        <p:nvSpPr>
          <p:cNvPr id="20489" name="Text Box 36"/>
          <p:cNvSpPr txBox="1">
            <a:spLocks noChangeArrowheads="1"/>
          </p:cNvSpPr>
          <p:nvPr/>
        </p:nvSpPr>
        <p:spPr bwMode="auto">
          <a:xfrm>
            <a:off x="5373688" y="3657600"/>
            <a:ext cx="1720850" cy="461963"/>
          </a:xfrm>
          <a:prstGeom prst="rect">
            <a:avLst/>
          </a:prstGeom>
          <a:noFill/>
          <a:ln w="19050">
            <a:noFill/>
            <a:prstDash val="sysDot"/>
            <a:miter lim="800000"/>
            <a:headEnd/>
            <a:tailEnd/>
          </a:ln>
        </p:spPr>
        <p:txBody>
          <a:bodyPr>
            <a:spAutoFit/>
          </a:bodyPr>
          <a:lstStyle/>
          <a:p>
            <a:pPr algn="ctr">
              <a:spcBef>
                <a:spcPct val="50000"/>
              </a:spcBef>
            </a:pPr>
            <a:r>
              <a:rPr lang="it-IT" b="1" u="sng">
                <a:solidFill>
                  <a:srgbClr val="FF0000"/>
                </a:solidFill>
              </a:rPr>
              <a:t>INTERNET</a:t>
            </a:r>
            <a:r>
              <a:rPr lang="it-IT" b="1" u="sng">
                <a:solidFill>
                  <a:srgbClr val="89FFE0"/>
                </a:solidFill>
              </a:rPr>
              <a:t> </a:t>
            </a:r>
          </a:p>
        </p:txBody>
      </p:sp>
      <p:sp>
        <p:nvSpPr>
          <p:cNvPr id="20490" name="Line 46"/>
          <p:cNvSpPr>
            <a:spLocks noChangeShapeType="1"/>
          </p:cNvSpPr>
          <p:nvPr/>
        </p:nvSpPr>
        <p:spPr bwMode="auto">
          <a:xfrm>
            <a:off x="4872038" y="3657600"/>
            <a:ext cx="0" cy="2808288"/>
          </a:xfrm>
          <a:prstGeom prst="line">
            <a:avLst/>
          </a:prstGeom>
          <a:noFill/>
          <a:ln w="38100">
            <a:solidFill>
              <a:srgbClr val="00FFFF"/>
            </a:solidFill>
            <a:prstDash val="sysDot"/>
            <a:round/>
            <a:headEnd/>
            <a:tailEnd/>
          </a:ln>
        </p:spPr>
        <p:txBody>
          <a:bodyPr wrap="none" anchor="ctr"/>
          <a:lstStyle/>
          <a:p>
            <a:endParaRPr lang="it-IT"/>
          </a:p>
        </p:txBody>
      </p:sp>
      <p:sp>
        <p:nvSpPr>
          <p:cNvPr id="12" name="AutoShape 48"/>
          <p:cNvSpPr>
            <a:spLocks noChangeArrowheads="1"/>
          </p:cNvSpPr>
          <p:nvPr/>
        </p:nvSpPr>
        <p:spPr bwMode="auto">
          <a:xfrm>
            <a:off x="1295400" y="5534025"/>
            <a:ext cx="3300413" cy="865188"/>
          </a:xfrm>
          <a:prstGeom prst="roundRect">
            <a:avLst>
              <a:gd name="adj" fmla="val 16667"/>
            </a:avLst>
          </a:prstGeom>
          <a:gradFill rotWithShape="1">
            <a:gsLst>
              <a:gs pos="0">
                <a:srgbClr val="FFFF1F"/>
              </a:gs>
              <a:gs pos="100000">
                <a:srgbClr val="FFFF95"/>
              </a:gs>
            </a:gsLst>
            <a:lin ang="5400000" scaled="1"/>
          </a:gradFill>
          <a:ln w="9525">
            <a:solidFill>
              <a:schemeClr val="tx1"/>
            </a:solidFill>
            <a:round/>
            <a:headEnd/>
            <a:tailEnd/>
          </a:ln>
          <a:effectLst/>
        </p:spPr>
        <p:txBody>
          <a:bodyPr wrap="none" anchor="ctr"/>
          <a:lstStyle/>
          <a:p>
            <a:pPr algn="ctr">
              <a:defRPr/>
            </a:pPr>
            <a:r>
              <a:rPr lang="it-IT" sz="2200" b="1" u="sng" dirty="0">
                <a:solidFill>
                  <a:srgbClr val="FF0000"/>
                </a:solidFill>
                <a:effectLst>
                  <a:outerShdw blurRad="38100" dist="38100" dir="2700000" algn="tl">
                    <a:srgbClr val="000000"/>
                  </a:outerShdw>
                </a:effectLst>
                <a:latin typeface="Arial Narrow" pitchFamily="-109" charset="0"/>
                <a:ea typeface="ＭＳ Ｐゴシック" pitchFamily="-109" charset="-128"/>
                <a:cs typeface="ＭＳ Ｐゴシック" pitchFamily="-109" charset="-128"/>
              </a:rPr>
              <a:t>ITU</a:t>
            </a:r>
            <a:r>
              <a:rPr lang="it-IT" b="1" dirty="0">
                <a:solidFill>
                  <a:srgbClr val="FF0000"/>
                </a:solidFill>
                <a:latin typeface="Arial Narrow" pitchFamily="-109" charset="0"/>
                <a:ea typeface="ＭＳ Ｐゴシック" pitchFamily="-109" charset="-128"/>
                <a:cs typeface="ＭＳ Ｐゴシック" pitchFamily="-109" charset="-128"/>
              </a:rPr>
              <a:t> </a:t>
            </a:r>
            <a:br>
              <a:rPr lang="it-IT" b="1" dirty="0">
                <a:solidFill>
                  <a:srgbClr val="FF0000"/>
                </a:solidFill>
                <a:latin typeface="Arial Narrow" pitchFamily="-109" charset="0"/>
                <a:ea typeface="ＭＳ Ｐゴシック" pitchFamily="-109" charset="-128"/>
                <a:cs typeface="ＭＳ Ｐゴシック" pitchFamily="-109" charset="-128"/>
              </a:rPr>
            </a:br>
            <a:r>
              <a:rPr lang="it-IT" sz="1600" b="1" dirty="0">
                <a:solidFill>
                  <a:srgbClr val="FF0000"/>
                </a:solidFill>
                <a:latin typeface="Arial Narrow" pitchFamily="-109" charset="0"/>
                <a:ea typeface="ＭＳ Ｐゴシック" pitchFamily="-109" charset="-128"/>
                <a:cs typeface="ＭＳ Ｐゴシック" pitchFamily="-109" charset="-128"/>
              </a:rPr>
              <a:t>International </a:t>
            </a:r>
            <a:br>
              <a:rPr lang="it-IT" sz="1600" b="1" dirty="0">
                <a:solidFill>
                  <a:srgbClr val="FF0000"/>
                </a:solidFill>
                <a:latin typeface="Arial Narrow" pitchFamily="-109" charset="0"/>
                <a:ea typeface="ＭＳ Ｐゴシック" pitchFamily="-109" charset="-128"/>
                <a:cs typeface="ＭＳ Ｐゴシック" pitchFamily="-109" charset="-128"/>
              </a:rPr>
            </a:br>
            <a:r>
              <a:rPr lang="it-IT" sz="1600" b="1" dirty="0" err="1">
                <a:solidFill>
                  <a:srgbClr val="FF0000"/>
                </a:solidFill>
                <a:latin typeface="Arial Narrow" pitchFamily="-109" charset="0"/>
                <a:ea typeface="ＭＳ Ｐゴシック" pitchFamily="-109" charset="-128"/>
                <a:cs typeface="ＭＳ Ｐゴシック" pitchFamily="-109" charset="-128"/>
              </a:rPr>
              <a:t>Telecommunications</a:t>
            </a:r>
            <a:r>
              <a:rPr lang="it-IT" sz="1600" b="1" dirty="0">
                <a:solidFill>
                  <a:srgbClr val="FF0000"/>
                </a:solidFill>
                <a:latin typeface="Arial Narrow" pitchFamily="-109" charset="0"/>
                <a:ea typeface="ＭＳ Ｐゴシック" pitchFamily="-109" charset="-128"/>
                <a:cs typeface="ＭＳ Ｐゴシック" pitchFamily="-109" charset="-128"/>
              </a:rPr>
              <a:t> </a:t>
            </a:r>
            <a:r>
              <a:rPr lang="it-IT" sz="1600" b="1" dirty="0" err="1">
                <a:solidFill>
                  <a:srgbClr val="FF0000"/>
                </a:solidFill>
                <a:latin typeface="Arial Narrow" pitchFamily="-109" charset="0"/>
                <a:ea typeface="ＭＳ Ｐゴシック" pitchFamily="-109" charset="-128"/>
                <a:cs typeface="ＭＳ Ｐゴシック" pitchFamily="-109" charset="-128"/>
              </a:rPr>
              <a:t>Union</a:t>
            </a:r>
            <a:endParaRPr lang="it-IT" sz="1600" b="1" dirty="0">
              <a:solidFill>
                <a:srgbClr val="FF0000"/>
              </a:solidFill>
              <a:latin typeface="Arial Narrow" pitchFamily="-109" charset="0"/>
              <a:ea typeface="ＭＳ Ｐゴシック" pitchFamily="-109" charset="-128"/>
              <a:cs typeface="ＭＳ Ｐゴシック" pitchFamily="-109" charset="-128"/>
            </a:endParaRPr>
          </a:p>
        </p:txBody>
      </p:sp>
      <p:sp>
        <p:nvSpPr>
          <p:cNvPr id="13" name="AutoShape 51"/>
          <p:cNvSpPr>
            <a:spLocks noChangeArrowheads="1"/>
          </p:cNvSpPr>
          <p:nvPr/>
        </p:nvSpPr>
        <p:spPr bwMode="auto">
          <a:xfrm>
            <a:off x="1295400" y="4314825"/>
            <a:ext cx="3300413" cy="935038"/>
          </a:xfrm>
          <a:prstGeom prst="roundRect">
            <a:avLst>
              <a:gd name="adj" fmla="val 16667"/>
            </a:avLst>
          </a:prstGeom>
          <a:gradFill rotWithShape="1">
            <a:gsLst>
              <a:gs pos="0">
                <a:srgbClr val="FFFF1F"/>
              </a:gs>
              <a:gs pos="100000">
                <a:srgbClr val="FFFF95"/>
              </a:gs>
            </a:gsLst>
            <a:lin ang="5400000" scaled="1"/>
          </a:gradFill>
          <a:ln w="9525">
            <a:solidFill>
              <a:schemeClr val="tx1"/>
            </a:solidFill>
            <a:round/>
            <a:headEnd/>
            <a:tailEnd/>
          </a:ln>
          <a:effectLst/>
        </p:spPr>
        <p:txBody>
          <a:bodyPr wrap="none" anchor="ctr"/>
          <a:lstStyle/>
          <a:p>
            <a:pPr algn="ctr">
              <a:defRPr/>
            </a:pPr>
            <a:r>
              <a:rPr lang="it-IT" sz="2200" b="1" u="sng">
                <a:solidFill>
                  <a:srgbClr val="FF0000"/>
                </a:solidFill>
                <a:effectLst>
                  <a:outerShdw blurRad="38100" dist="38100" dir="2700000" algn="tl">
                    <a:srgbClr val="000000"/>
                  </a:outerShdw>
                </a:effectLst>
                <a:latin typeface="Arial Narrow" pitchFamily="-109" charset="0"/>
                <a:ea typeface="ＭＳ Ｐゴシック" pitchFamily="-109" charset="-128"/>
                <a:cs typeface="ＭＳ Ｐゴシック" pitchFamily="-109" charset="-128"/>
              </a:rPr>
              <a:t>ETSI</a:t>
            </a:r>
            <a:r>
              <a:rPr lang="it-IT" b="1">
                <a:solidFill>
                  <a:srgbClr val="FF0000"/>
                </a:solidFill>
                <a:latin typeface="Arial Narrow" pitchFamily="-109" charset="0"/>
                <a:ea typeface="ＭＳ Ｐゴシック" pitchFamily="-109" charset="-128"/>
                <a:cs typeface="ＭＳ Ｐゴシック" pitchFamily="-109" charset="-128"/>
              </a:rPr>
              <a:t>  </a:t>
            </a:r>
            <a:br>
              <a:rPr lang="it-IT" b="1">
                <a:solidFill>
                  <a:srgbClr val="FF0000"/>
                </a:solidFill>
                <a:latin typeface="Arial Narrow" pitchFamily="-109" charset="0"/>
                <a:ea typeface="ＭＳ Ｐゴシック" pitchFamily="-109" charset="-128"/>
                <a:cs typeface="ＭＳ Ｐゴシック" pitchFamily="-109" charset="-128"/>
              </a:rPr>
            </a:br>
            <a:r>
              <a:rPr lang="it-IT" sz="1600" b="1">
                <a:solidFill>
                  <a:srgbClr val="FF0000"/>
                </a:solidFill>
                <a:latin typeface="Arial Narrow" pitchFamily="-109" charset="0"/>
                <a:ea typeface="ＭＳ Ｐゴシック" pitchFamily="-109" charset="-128"/>
                <a:cs typeface="ＭＳ Ｐゴシック" pitchFamily="-109" charset="-128"/>
              </a:rPr>
              <a:t>European Telecommunications </a:t>
            </a:r>
          </a:p>
          <a:p>
            <a:pPr algn="ctr">
              <a:defRPr/>
            </a:pPr>
            <a:r>
              <a:rPr lang="it-IT" sz="1600" b="1">
                <a:solidFill>
                  <a:srgbClr val="FF0000"/>
                </a:solidFill>
                <a:latin typeface="Arial Narrow" pitchFamily="-109" charset="0"/>
                <a:ea typeface="ＭＳ Ｐゴシック" pitchFamily="-109" charset="-128"/>
                <a:cs typeface="ＭＳ Ｐゴシック" pitchFamily="-109" charset="-128"/>
              </a:rPr>
              <a:t>Standard Institute</a:t>
            </a:r>
          </a:p>
        </p:txBody>
      </p:sp>
      <p:sp>
        <p:nvSpPr>
          <p:cNvPr id="14" name="AutoShape 52"/>
          <p:cNvSpPr>
            <a:spLocks noChangeArrowheads="1"/>
          </p:cNvSpPr>
          <p:nvPr/>
        </p:nvSpPr>
        <p:spPr bwMode="auto">
          <a:xfrm>
            <a:off x="5373688" y="4378325"/>
            <a:ext cx="3441700" cy="792163"/>
          </a:xfrm>
          <a:prstGeom prst="roundRect">
            <a:avLst>
              <a:gd name="adj" fmla="val 16667"/>
            </a:avLst>
          </a:prstGeom>
          <a:gradFill rotWithShape="1">
            <a:gsLst>
              <a:gs pos="0">
                <a:srgbClr val="FFFF1F"/>
              </a:gs>
              <a:gs pos="100000">
                <a:srgbClr val="FFFF95"/>
              </a:gs>
            </a:gsLst>
            <a:lin ang="5400000" scaled="1"/>
          </a:gradFill>
          <a:ln w="9525">
            <a:solidFill>
              <a:schemeClr val="tx1"/>
            </a:solidFill>
            <a:round/>
            <a:headEnd/>
            <a:tailEnd/>
          </a:ln>
          <a:effectLst/>
        </p:spPr>
        <p:txBody>
          <a:bodyPr wrap="none" anchor="ctr"/>
          <a:lstStyle/>
          <a:p>
            <a:pPr algn="ctr">
              <a:defRPr/>
            </a:pPr>
            <a:r>
              <a:rPr lang="it-IT" sz="2200" b="1" u="sng">
                <a:solidFill>
                  <a:srgbClr val="FF0000"/>
                </a:solidFill>
                <a:effectLst>
                  <a:outerShdw blurRad="38100" dist="38100" dir="2700000" algn="tl">
                    <a:srgbClr val="000000"/>
                  </a:outerShdw>
                </a:effectLst>
                <a:latin typeface="Arial Narrow" pitchFamily="-109" charset="0"/>
                <a:ea typeface="ＭＳ Ｐゴシック" pitchFamily="-109" charset="-128"/>
                <a:cs typeface="ＭＳ Ｐゴシック" pitchFamily="-109" charset="-128"/>
              </a:rPr>
              <a:t>IETF</a:t>
            </a:r>
            <a:r>
              <a:rPr lang="it-IT" b="1">
                <a:solidFill>
                  <a:srgbClr val="FF0000"/>
                </a:solidFill>
                <a:latin typeface="Arial Narrow" pitchFamily="-109" charset="0"/>
                <a:ea typeface="ＭＳ Ｐゴシック" pitchFamily="-109" charset="-128"/>
                <a:cs typeface="ＭＳ Ｐゴシック" pitchFamily="-109" charset="-128"/>
              </a:rPr>
              <a:t>  </a:t>
            </a:r>
            <a:br>
              <a:rPr lang="it-IT" b="1">
                <a:solidFill>
                  <a:srgbClr val="FF0000"/>
                </a:solidFill>
                <a:latin typeface="Arial Narrow" pitchFamily="-109" charset="0"/>
                <a:ea typeface="ＭＳ Ｐゴシック" pitchFamily="-109" charset="-128"/>
                <a:cs typeface="ＭＳ Ｐゴシック" pitchFamily="-109" charset="-128"/>
              </a:rPr>
            </a:br>
            <a:r>
              <a:rPr lang="it-IT" sz="1600" b="1">
                <a:solidFill>
                  <a:srgbClr val="FF0000"/>
                </a:solidFill>
                <a:latin typeface="Arial Narrow" pitchFamily="-109" charset="0"/>
                <a:ea typeface="ＭＳ Ｐゴシック" pitchFamily="-109" charset="-128"/>
                <a:cs typeface="ＭＳ Ｐゴシック" pitchFamily="-109" charset="-128"/>
              </a:rPr>
              <a:t>Internet Engineering Task Force</a:t>
            </a:r>
          </a:p>
        </p:txBody>
      </p:sp>
      <p:sp>
        <p:nvSpPr>
          <p:cNvPr id="15" name="AutoShape 53"/>
          <p:cNvSpPr>
            <a:spLocks noChangeArrowheads="1"/>
          </p:cNvSpPr>
          <p:nvPr/>
        </p:nvSpPr>
        <p:spPr bwMode="auto">
          <a:xfrm>
            <a:off x="5446713" y="5313363"/>
            <a:ext cx="3228975" cy="647700"/>
          </a:xfrm>
          <a:prstGeom prst="roundRect">
            <a:avLst>
              <a:gd name="adj" fmla="val 16667"/>
            </a:avLst>
          </a:prstGeom>
          <a:gradFill rotWithShape="1">
            <a:gsLst>
              <a:gs pos="0">
                <a:srgbClr val="FFFF1F"/>
              </a:gs>
              <a:gs pos="100000">
                <a:srgbClr val="FFFF95"/>
              </a:gs>
            </a:gsLst>
            <a:lin ang="5400000" scaled="1"/>
          </a:gradFill>
          <a:ln w="9525">
            <a:solidFill>
              <a:schemeClr val="tx1"/>
            </a:solidFill>
            <a:round/>
            <a:headEnd/>
            <a:tailEnd/>
          </a:ln>
          <a:effectLst/>
        </p:spPr>
        <p:txBody>
          <a:bodyPr wrap="none" anchor="ctr"/>
          <a:lstStyle/>
          <a:p>
            <a:pPr algn="ctr">
              <a:defRPr/>
            </a:pPr>
            <a:r>
              <a:rPr lang="it-IT" sz="2200" b="1" u="sng">
                <a:solidFill>
                  <a:srgbClr val="FF0000"/>
                </a:solidFill>
                <a:effectLst>
                  <a:outerShdw blurRad="38100" dist="38100" dir="2700000" algn="tl">
                    <a:srgbClr val="000000"/>
                  </a:outerShdw>
                </a:effectLst>
                <a:latin typeface="Arial Narrow" pitchFamily="-109" charset="0"/>
                <a:ea typeface="ＭＳ Ｐゴシック" pitchFamily="-109" charset="-128"/>
                <a:cs typeface="ＭＳ Ｐゴシック" pitchFamily="-109" charset="-128"/>
              </a:rPr>
              <a:t>W3C</a:t>
            </a:r>
            <a:r>
              <a:rPr lang="it-IT" b="1">
                <a:solidFill>
                  <a:srgbClr val="FF0000"/>
                </a:solidFill>
                <a:latin typeface="Arial Narrow" pitchFamily="-109" charset="0"/>
                <a:ea typeface="ＭＳ Ｐゴシック" pitchFamily="-109" charset="-128"/>
                <a:cs typeface="ＭＳ Ｐゴシック" pitchFamily="-109" charset="-128"/>
              </a:rPr>
              <a:t> </a:t>
            </a:r>
            <a:br>
              <a:rPr lang="it-IT" b="1">
                <a:solidFill>
                  <a:srgbClr val="FF0000"/>
                </a:solidFill>
                <a:latin typeface="Arial Narrow" pitchFamily="-109" charset="0"/>
                <a:ea typeface="ＭＳ Ｐゴシック" pitchFamily="-109" charset="-128"/>
                <a:cs typeface="ＭＳ Ｐゴシック" pitchFamily="-109" charset="-128"/>
              </a:rPr>
            </a:br>
            <a:r>
              <a:rPr lang="it-IT" sz="1600" b="1">
                <a:solidFill>
                  <a:srgbClr val="FF0000"/>
                </a:solidFill>
                <a:latin typeface="Arial Narrow" pitchFamily="-109" charset="0"/>
                <a:ea typeface="ＭＳ Ｐゴシック" pitchFamily="-109" charset="-128"/>
                <a:cs typeface="ＭＳ Ｐゴシック" pitchFamily="-109" charset="-128"/>
              </a:rPr>
              <a:t>World Wide Web Consortium </a:t>
            </a:r>
          </a:p>
        </p:txBody>
      </p:sp>
      <p:sp>
        <p:nvSpPr>
          <p:cNvPr id="20495" name="AutoShape 54"/>
          <p:cNvSpPr>
            <a:spLocks noChangeArrowheads="1"/>
          </p:cNvSpPr>
          <p:nvPr/>
        </p:nvSpPr>
        <p:spPr bwMode="auto">
          <a:xfrm>
            <a:off x="5876925" y="6105525"/>
            <a:ext cx="2295525" cy="287338"/>
          </a:xfrm>
          <a:prstGeom prst="roundRect">
            <a:avLst>
              <a:gd name="adj" fmla="val 16667"/>
            </a:avLst>
          </a:prstGeom>
          <a:gradFill rotWithShape="1">
            <a:gsLst>
              <a:gs pos="0">
                <a:srgbClr val="FFFF1F"/>
              </a:gs>
              <a:gs pos="100000">
                <a:srgbClr val="FFFF95"/>
              </a:gs>
            </a:gsLst>
            <a:lin ang="5400000" scaled="1"/>
          </a:gradFill>
          <a:ln w="9525">
            <a:solidFill>
              <a:schemeClr val="tx1"/>
            </a:solidFill>
            <a:round/>
            <a:headEnd/>
            <a:tailEnd/>
          </a:ln>
        </p:spPr>
        <p:txBody>
          <a:bodyPr wrap="none" anchor="ctr"/>
          <a:lstStyle/>
          <a:p>
            <a:pPr algn="ctr"/>
            <a:r>
              <a:rPr lang="it-IT" sz="1600" b="1">
                <a:solidFill>
                  <a:srgbClr val="FF0000"/>
                </a:solidFill>
              </a:rPr>
              <a:t>Soluzioni commerciali </a:t>
            </a:r>
          </a:p>
        </p:txBody>
      </p:sp>
      <p:pic>
        <p:nvPicPr>
          <p:cNvPr id="20496" name="Picture 59"/>
          <p:cNvPicPr>
            <a:picLocks noChangeAspect="1" noChangeArrowheads="1"/>
          </p:cNvPicPr>
          <p:nvPr/>
        </p:nvPicPr>
        <p:blipFill>
          <a:blip r:embed="rId4"/>
          <a:srcRect/>
          <a:stretch>
            <a:fillRect/>
          </a:stretch>
        </p:blipFill>
        <p:spPr bwMode="auto">
          <a:xfrm>
            <a:off x="3222625" y="5602288"/>
            <a:ext cx="685800" cy="503237"/>
          </a:xfrm>
          <a:prstGeom prst="rect">
            <a:avLst/>
          </a:prstGeom>
          <a:noFill/>
          <a:ln w="9525">
            <a:noFill/>
            <a:miter lim="800000"/>
            <a:headEnd/>
            <a:tailEnd/>
          </a:ln>
        </p:spPr>
      </p:pic>
      <p:pic>
        <p:nvPicPr>
          <p:cNvPr id="20497" name="Picture 61"/>
          <p:cNvPicPr>
            <a:picLocks noChangeAspect="1" noChangeArrowheads="1"/>
          </p:cNvPicPr>
          <p:nvPr/>
        </p:nvPicPr>
        <p:blipFill>
          <a:blip r:embed="rId5"/>
          <a:srcRect b="41452"/>
          <a:stretch>
            <a:fillRect/>
          </a:stretch>
        </p:blipFill>
        <p:spPr bwMode="auto">
          <a:xfrm>
            <a:off x="7526338" y="4449763"/>
            <a:ext cx="1147762" cy="360362"/>
          </a:xfrm>
          <a:prstGeom prst="rect">
            <a:avLst/>
          </a:prstGeom>
          <a:noFill/>
          <a:ln w="9525">
            <a:noFill/>
            <a:miter lim="800000"/>
            <a:headEnd/>
            <a:tailEnd/>
          </a:ln>
        </p:spPr>
      </p:pic>
      <p:pic>
        <p:nvPicPr>
          <p:cNvPr id="20498" name="Picture 62"/>
          <p:cNvPicPr>
            <a:picLocks noChangeAspect="1" noChangeArrowheads="1"/>
          </p:cNvPicPr>
          <p:nvPr/>
        </p:nvPicPr>
        <p:blipFill>
          <a:blip r:embed="rId6">
            <a:clrChange>
              <a:clrFrom>
                <a:srgbClr val="FEFEFE"/>
              </a:clrFrom>
              <a:clrTo>
                <a:srgbClr val="FEFEFE">
                  <a:alpha val="0"/>
                </a:srgbClr>
              </a:clrTo>
            </a:clrChange>
          </a:blip>
          <a:srcRect l="33705" r="6717" b="2155"/>
          <a:stretch>
            <a:fillRect/>
          </a:stretch>
        </p:blipFill>
        <p:spPr bwMode="auto">
          <a:xfrm>
            <a:off x="3151188" y="4449763"/>
            <a:ext cx="644525" cy="360362"/>
          </a:xfrm>
          <a:prstGeom prst="rect">
            <a:avLst/>
          </a:prstGeom>
          <a:noFill/>
          <a:ln w="9525">
            <a:noFill/>
            <a:miter lim="800000"/>
            <a:headEnd/>
            <a:tailEnd/>
          </a:ln>
        </p:spPr>
      </p:pic>
      <p:pic>
        <p:nvPicPr>
          <p:cNvPr id="20499" name="Picture 57"/>
          <p:cNvPicPr>
            <a:picLocks noChangeAspect="1" noChangeArrowheads="1"/>
          </p:cNvPicPr>
          <p:nvPr/>
        </p:nvPicPr>
        <p:blipFill>
          <a:blip r:embed="rId7"/>
          <a:srcRect/>
          <a:stretch>
            <a:fillRect/>
          </a:stretch>
        </p:blipFill>
        <p:spPr bwMode="auto">
          <a:xfrm>
            <a:off x="7885113" y="5386388"/>
            <a:ext cx="646112" cy="288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Titolo 1"/>
          <p:cNvSpPr>
            <a:spLocks noGrp="1"/>
          </p:cNvSpPr>
          <p:nvPr>
            <p:ph type="title"/>
          </p:nvPr>
        </p:nvSpPr>
        <p:spPr>
          <a:xfrm>
            <a:off x="785813" y="0"/>
            <a:ext cx="8358187" cy="838200"/>
          </a:xfrm>
        </p:spPr>
        <p:txBody>
          <a:bodyPr/>
          <a:lstStyle/>
          <a:p>
            <a:r>
              <a:rPr lang="it-IT" b="1" smtClean="0">
                <a:ea typeface="ＭＳ Ｐゴシック" charset="-128"/>
              </a:rPr>
              <a:t>Infrastrutture di Trasporto</a:t>
            </a:r>
          </a:p>
        </p:txBody>
      </p:sp>
      <p:sp>
        <p:nvSpPr>
          <p:cNvPr id="21508" name="Segnaposto contenuto 2"/>
          <p:cNvSpPr>
            <a:spLocks noGrp="1"/>
          </p:cNvSpPr>
          <p:nvPr>
            <p:ph idx="1"/>
          </p:nvPr>
        </p:nvSpPr>
        <p:spPr>
          <a:xfrm>
            <a:off x="838200" y="914400"/>
            <a:ext cx="8305800" cy="4343400"/>
          </a:xfrm>
        </p:spPr>
        <p:txBody>
          <a:bodyPr/>
          <a:lstStyle/>
          <a:p>
            <a:r>
              <a:rPr lang="it-IT" sz="2000" smtClean="0">
                <a:solidFill>
                  <a:srgbClr val="0034A7"/>
                </a:solidFill>
                <a:latin typeface="Helvetica" charset="0"/>
                <a:ea typeface="ＭＳ Ｐゴシック" charset="-128"/>
                <a:cs typeface="Helvetica" charset="0"/>
              </a:rPr>
              <a:t>Utilizzare infrastrutture di rete pubbliche a resa prestazionale elevata e costi contenuti (es. la rete GARR ed eventuali altre reti metropolitane/regionali a disposizione del mondo della ricerca e della PA) per veicolare il traffico audio/video tra le Università</a:t>
            </a:r>
            <a:endParaRPr lang="it-IT" sz="2000" smtClean="0">
              <a:ea typeface="ＭＳ Ｐゴシック" charset="-128"/>
            </a:endParaRPr>
          </a:p>
        </p:txBody>
      </p:sp>
      <p:graphicFrame>
        <p:nvGraphicFramePr>
          <p:cNvPr id="21506" name="Object 2"/>
          <p:cNvGraphicFramePr>
            <a:graphicFrameLocks noChangeAspect="1"/>
          </p:cNvGraphicFramePr>
          <p:nvPr/>
        </p:nvGraphicFramePr>
        <p:xfrm>
          <a:off x="1752600" y="2482850"/>
          <a:ext cx="6400800" cy="4375150"/>
        </p:xfrm>
        <a:graphic>
          <a:graphicData uri="http://schemas.openxmlformats.org/presentationml/2006/ole">
            <p:oleObj spid="_x0000_s21506" name="Documento" r:id="rId3" imgW="5778500" imgH="3949700" progId="Word.Document.12">
              <p:link updateAutomatic="1"/>
            </p:oleObj>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egnaposto numero diapositiva 5"/>
          <p:cNvSpPr>
            <a:spLocks noGrp="1"/>
          </p:cNvSpPr>
          <p:nvPr>
            <p:ph type="sldNum" sz="quarter" idx="12"/>
          </p:nvPr>
        </p:nvSpPr>
        <p:spPr>
          <a:noFill/>
        </p:spPr>
        <p:txBody>
          <a:bodyPr/>
          <a:lstStyle/>
          <a:p>
            <a:fld id="{9F00408C-0FB1-41B0-A98E-F96153D79E82}" type="slidenum">
              <a:rPr lang="it-IT"/>
              <a:pPr/>
              <a:t>6</a:t>
            </a:fld>
            <a:endParaRPr lang="it-IT"/>
          </a:p>
        </p:txBody>
      </p:sp>
      <p:sp>
        <p:nvSpPr>
          <p:cNvPr id="22531" name="Text Box 4"/>
          <p:cNvSpPr txBox="1">
            <a:spLocks noChangeArrowheads="1"/>
          </p:cNvSpPr>
          <p:nvPr/>
        </p:nvSpPr>
        <p:spPr bwMode="auto">
          <a:xfrm>
            <a:off x="3505200" y="2438400"/>
            <a:ext cx="5334000" cy="5816600"/>
          </a:xfrm>
          <a:prstGeom prst="rect">
            <a:avLst/>
          </a:prstGeom>
          <a:noFill/>
          <a:ln w="9525">
            <a:noFill/>
            <a:miter lim="800000"/>
            <a:headEnd/>
            <a:tailEnd/>
          </a:ln>
        </p:spPr>
        <p:txBody>
          <a:bodyPr>
            <a:spAutoFit/>
          </a:bodyPr>
          <a:lstStyle/>
          <a:p>
            <a:pPr>
              <a:spcBef>
                <a:spcPct val="50000"/>
              </a:spcBef>
            </a:pPr>
            <a:r>
              <a:rPr lang="it-IT">
                <a:solidFill>
                  <a:srgbClr val="000090"/>
                </a:solidFill>
              </a:rPr>
              <a:t>Risposta visualizzata dall’ENUM client:</a:t>
            </a:r>
          </a:p>
          <a:p>
            <a:pPr>
              <a:spcBef>
                <a:spcPct val="50000"/>
              </a:spcBef>
            </a:pPr>
            <a:r>
              <a:rPr lang="it-IT">
                <a:solidFill>
                  <a:srgbClr val="000090"/>
                </a:solidFill>
              </a:rPr>
              <a:t>	</a:t>
            </a:r>
            <a:r>
              <a:rPr lang="it-IT" b="1">
                <a:solidFill>
                  <a:srgbClr val="000090"/>
                </a:solidFill>
              </a:rPr>
              <a:t>H.323 (h323:37054@voip.unina.it)</a:t>
            </a:r>
          </a:p>
          <a:p>
            <a:pPr>
              <a:spcBef>
                <a:spcPct val="50000"/>
              </a:spcBef>
            </a:pPr>
            <a:r>
              <a:rPr lang="it-IT" b="1">
                <a:solidFill>
                  <a:srgbClr val="000090"/>
                </a:solidFill>
              </a:rPr>
              <a:t>	SIP (sip::37054@voip.unina.it)</a:t>
            </a:r>
          </a:p>
          <a:p>
            <a:pPr>
              <a:spcBef>
                <a:spcPct val="50000"/>
              </a:spcBef>
            </a:pPr>
            <a:r>
              <a:rPr lang="it-IT" b="1">
                <a:solidFill>
                  <a:srgbClr val="000090"/>
                </a:solidFill>
              </a:rPr>
              <a:t>	Tel: +390812535054</a:t>
            </a:r>
          </a:p>
          <a:p>
            <a:pPr>
              <a:spcBef>
                <a:spcPct val="50000"/>
              </a:spcBef>
            </a:pPr>
            <a:r>
              <a:rPr lang="it-IT" b="1">
                <a:solidFill>
                  <a:srgbClr val="000090"/>
                </a:solidFill>
              </a:rPr>
              <a:t>	E-Mail (</a:t>
            </a:r>
            <a:r>
              <a:rPr lang="it-IT" b="1">
                <a:solidFill>
                  <a:srgbClr val="000090"/>
                </a:solidFill>
                <a:hlinkClick r:id="rId3"/>
              </a:rPr>
              <a:t>mailto:f.palmieri@unina.it</a:t>
            </a:r>
            <a:r>
              <a:rPr lang="it-IT" b="1">
                <a:solidFill>
                  <a:srgbClr val="000090"/>
                </a:solidFill>
              </a:rPr>
              <a:t>)</a:t>
            </a:r>
          </a:p>
          <a:p>
            <a:pPr>
              <a:spcBef>
                <a:spcPct val="50000"/>
              </a:spcBef>
            </a:pPr>
            <a:r>
              <a:rPr lang="it-IT" b="1">
                <a:solidFill>
                  <a:srgbClr val="000090"/>
                </a:solidFill>
              </a:rPr>
              <a:t>Su base r</a:t>
            </a:r>
            <a:r>
              <a:rPr lang="it-IT">
                <a:solidFill>
                  <a:srgbClr val="000090"/>
                </a:solidFill>
              </a:rPr>
              <a:t>ichiesta all’ENUM server: +390812537054</a:t>
            </a:r>
          </a:p>
          <a:p>
            <a:pPr>
              <a:spcBef>
                <a:spcPct val="50000"/>
              </a:spcBef>
            </a:pPr>
            <a:r>
              <a:rPr lang="it-IT">
                <a:solidFill>
                  <a:srgbClr val="000090"/>
                </a:solidFill>
              </a:rPr>
              <a:t> 	</a:t>
            </a:r>
            <a:r>
              <a:rPr lang="it-IT" b="1">
                <a:solidFill>
                  <a:srgbClr val="000090"/>
                </a:solidFill>
              </a:rPr>
              <a:t>4.5.0.7.3.5.2.1.9.0.9.3.nrenum.net </a:t>
            </a:r>
          </a:p>
          <a:p>
            <a:pPr>
              <a:spcBef>
                <a:spcPct val="50000"/>
              </a:spcBef>
            </a:pPr>
            <a:endParaRPr lang="it-IT" b="1">
              <a:solidFill>
                <a:srgbClr val="000090"/>
              </a:solidFill>
            </a:endParaRPr>
          </a:p>
          <a:p>
            <a:pPr>
              <a:spcBef>
                <a:spcPct val="50000"/>
              </a:spcBef>
            </a:pPr>
            <a:r>
              <a:rPr lang="it-IT" b="1">
                <a:solidFill>
                  <a:srgbClr val="000090"/>
                </a:solidFill>
              </a:rPr>
              <a:t>	</a:t>
            </a:r>
          </a:p>
          <a:p>
            <a:pPr>
              <a:spcBef>
                <a:spcPct val="50000"/>
              </a:spcBef>
              <a:buFontTx/>
              <a:buChar char="•"/>
            </a:pPr>
            <a:endParaRPr lang="it-IT">
              <a:solidFill>
                <a:srgbClr val="000090"/>
              </a:solidFill>
            </a:endParaRPr>
          </a:p>
        </p:txBody>
      </p:sp>
      <p:pic>
        <p:nvPicPr>
          <p:cNvPr id="22532" name="Picture 36"/>
          <p:cNvPicPr>
            <a:picLocks noChangeAspect="1" noChangeArrowheads="1"/>
          </p:cNvPicPr>
          <p:nvPr/>
        </p:nvPicPr>
        <p:blipFill>
          <a:blip r:embed="rId4"/>
          <a:srcRect/>
          <a:stretch>
            <a:fillRect/>
          </a:stretch>
        </p:blipFill>
        <p:spPr bwMode="auto">
          <a:xfrm>
            <a:off x="1468438" y="4102100"/>
            <a:ext cx="1352550" cy="933450"/>
          </a:xfrm>
          <a:prstGeom prst="rect">
            <a:avLst/>
          </a:prstGeom>
          <a:noFill/>
          <a:ln w="9525">
            <a:noFill/>
            <a:miter lim="800000"/>
            <a:headEnd/>
            <a:tailEnd/>
          </a:ln>
        </p:spPr>
      </p:pic>
      <p:pic>
        <p:nvPicPr>
          <p:cNvPr id="22533" name="Picture 37"/>
          <p:cNvPicPr>
            <a:picLocks noChangeAspect="1" noChangeArrowheads="1"/>
          </p:cNvPicPr>
          <p:nvPr/>
        </p:nvPicPr>
        <p:blipFill>
          <a:blip r:embed="rId5"/>
          <a:srcRect/>
          <a:stretch>
            <a:fillRect/>
          </a:stretch>
        </p:blipFill>
        <p:spPr bwMode="auto">
          <a:xfrm>
            <a:off x="1524000" y="5410200"/>
            <a:ext cx="1219200" cy="1060450"/>
          </a:xfrm>
          <a:prstGeom prst="rect">
            <a:avLst/>
          </a:prstGeom>
          <a:noFill/>
          <a:ln w="9525">
            <a:noFill/>
            <a:miter lim="800000"/>
            <a:headEnd/>
            <a:tailEnd/>
          </a:ln>
        </p:spPr>
      </p:pic>
      <p:pic>
        <p:nvPicPr>
          <p:cNvPr id="22534" name="Picture 38"/>
          <p:cNvPicPr>
            <a:picLocks noChangeAspect="1" noChangeArrowheads="1"/>
          </p:cNvPicPr>
          <p:nvPr/>
        </p:nvPicPr>
        <p:blipFill>
          <a:blip r:embed="rId6"/>
          <a:srcRect/>
          <a:stretch>
            <a:fillRect/>
          </a:stretch>
        </p:blipFill>
        <p:spPr bwMode="auto">
          <a:xfrm>
            <a:off x="1295400" y="2667000"/>
            <a:ext cx="1371600" cy="1201738"/>
          </a:xfrm>
          <a:prstGeom prst="rect">
            <a:avLst/>
          </a:prstGeom>
          <a:noFill/>
          <a:ln w="9525">
            <a:noFill/>
            <a:miter lim="800000"/>
            <a:headEnd/>
            <a:tailEnd/>
          </a:ln>
        </p:spPr>
      </p:pic>
      <p:sp>
        <p:nvSpPr>
          <p:cNvPr id="22535" name="Line 47"/>
          <p:cNvSpPr>
            <a:spLocks noChangeShapeType="1"/>
          </p:cNvSpPr>
          <p:nvPr/>
        </p:nvSpPr>
        <p:spPr bwMode="auto">
          <a:xfrm>
            <a:off x="2819400" y="3398838"/>
            <a:ext cx="1600200" cy="868362"/>
          </a:xfrm>
          <a:prstGeom prst="line">
            <a:avLst/>
          </a:prstGeom>
          <a:noFill/>
          <a:ln w="50800">
            <a:solidFill>
              <a:schemeClr val="accent2"/>
            </a:solidFill>
            <a:round/>
            <a:headEnd/>
            <a:tailEnd type="stealth" w="lg" len="lg"/>
          </a:ln>
        </p:spPr>
        <p:txBody>
          <a:bodyPr wrap="none" lIns="73025" tIns="36512" rIns="73025" bIns="36512" anchor="ctr"/>
          <a:lstStyle/>
          <a:p>
            <a:endParaRPr lang="it-IT"/>
          </a:p>
        </p:txBody>
      </p:sp>
      <p:sp>
        <p:nvSpPr>
          <p:cNvPr id="22536" name="Line 47"/>
          <p:cNvSpPr>
            <a:spLocks noChangeShapeType="1"/>
          </p:cNvSpPr>
          <p:nvPr/>
        </p:nvSpPr>
        <p:spPr bwMode="auto">
          <a:xfrm flipV="1">
            <a:off x="2743200" y="4495800"/>
            <a:ext cx="1747838" cy="960438"/>
          </a:xfrm>
          <a:prstGeom prst="line">
            <a:avLst/>
          </a:prstGeom>
          <a:noFill/>
          <a:ln w="50800">
            <a:solidFill>
              <a:schemeClr val="accent2"/>
            </a:solidFill>
            <a:round/>
            <a:headEnd/>
            <a:tailEnd type="stealth" w="lg" len="lg"/>
          </a:ln>
        </p:spPr>
        <p:txBody>
          <a:bodyPr wrap="none" lIns="73025" tIns="36512" rIns="73025" bIns="36512" anchor="ctr"/>
          <a:lstStyle/>
          <a:p>
            <a:endParaRPr lang="it-IT"/>
          </a:p>
        </p:txBody>
      </p:sp>
      <p:sp>
        <p:nvSpPr>
          <p:cNvPr id="22537" name="Line 47"/>
          <p:cNvSpPr>
            <a:spLocks noChangeShapeType="1"/>
          </p:cNvSpPr>
          <p:nvPr/>
        </p:nvSpPr>
        <p:spPr bwMode="auto">
          <a:xfrm flipV="1">
            <a:off x="2590800" y="3276600"/>
            <a:ext cx="1747838" cy="960438"/>
          </a:xfrm>
          <a:prstGeom prst="line">
            <a:avLst/>
          </a:prstGeom>
          <a:noFill/>
          <a:ln w="50800">
            <a:solidFill>
              <a:schemeClr val="accent2"/>
            </a:solidFill>
            <a:round/>
            <a:headEnd/>
            <a:tailEnd type="stealth" w="lg" len="lg"/>
          </a:ln>
        </p:spPr>
        <p:txBody>
          <a:bodyPr wrap="none" lIns="73025" tIns="36512" rIns="73025" bIns="36512" anchor="ctr"/>
          <a:lstStyle/>
          <a:p>
            <a:endParaRPr lang="it-IT"/>
          </a:p>
        </p:txBody>
      </p:sp>
      <p:sp>
        <p:nvSpPr>
          <p:cNvPr id="22538" name="Line 47"/>
          <p:cNvSpPr>
            <a:spLocks noChangeShapeType="1"/>
          </p:cNvSpPr>
          <p:nvPr/>
        </p:nvSpPr>
        <p:spPr bwMode="auto">
          <a:xfrm flipV="1">
            <a:off x="2590800" y="3810000"/>
            <a:ext cx="1828800" cy="457200"/>
          </a:xfrm>
          <a:prstGeom prst="line">
            <a:avLst/>
          </a:prstGeom>
          <a:noFill/>
          <a:ln w="50800">
            <a:solidFill>
              <a:schemeClr val="accent2"/>
            </a:solidFill>
            <a:round/>
            <a:headEnd/>
            <a:tailEnd type="stealth" w="lg" len="lg"/>
          </a:ln>
        </p:spPr>
        <p:txBody>
          <a:bodyPr wrap="none" lIns="73025" tIns="36512" rIns="73025" bIns="36512" anchor="ctr"/>
          <a:lstStyle/>
          <a:p>
            <a:endParaRPr lang="it-IT"/>
          </a:p>
        </p:txBody>
      </p:sp>
      <p:sp>
        <p:nvSpPr>
          <p:cNvPr id="22539" name="Line 47"/>
          <p:cNvSpPr>
            <a:spLocks noChangeShapeType="1"/>
          </p:cNvSpPr>
          <p:nvPr/>
        </p:nvSpPr>
        <p:spPr bwMode="auto">
          <a:xfrm>
            <a:off x="2667000" y="4267200"/>
            <a:ext cx="1752600" cy="609600"/>
          </a:xfrm>
          <a:prstGeom prst="line">
            <a:avLst/>
          </a:prstGeom>
          <a:noFill/>
          <a:ln w="50800">
            <a:solidFill>
              <a:schemeClr val="accent2"/>
            </a:solidFill>
            <a:round/>
            <a:headEnd/>
            <a:tailEnd type="stealth" w="lg" len="lg"/>
          </a:ln>
        </p:spPr>
        <p:txBody>
          <a:bodyPr wrap="none" lIns="73025" tIns="36512" rIns="73025" bIns="36512" anchor="ctr"/>
          <a:lstStyle/>
          <a:p>
            <a:endParaRPr lang="it-IT"/>
          </a:p>
        </p:txBody>
      </p:sp>
      <p:sp>
        <p:nvSpPr>
          <p:cNvPr id="22540" name="Titolo 8"/>
          <p:cNvSpPr txBox="1">
            <a:spLocks/>
          </p:cNvSpPr>
          <p:nvPr/>
        </p:nvSpPr>
        <p:spPr bwMode="auto">
          <a:xfrm>
            <a:off x="1066800" y="0"/>
            <a:ext cx="7772400" cy="762000"/>
          </a:xfrm>
          <a:prstGeom prst="rect">
            <a:avLst/>
          </a:prstGeom>
          <a:noFill/>
          <a:ln w="9525">
            <a:noFill/>
            <a:miter lim="800000"/>
            <a:headEnd/>
            <a:tailEnd/>
          </a:ln>
        </p:spPr>
        <p:txBody>
          <a:bodyPr anchor="b"/>
          <a:lstStyle/>
          <a:p>
            <a:pPr algn="ctr" eaLnBrk="0" hangingPunct="0"/>
            <a:r>
              <a:rPr kumimoji="0" lang="it-IT" sz="4000" b="1">
                <a:solidFill>
                  <a:schemeClr val="tx2"/>
                </a:solidFill>
                <a:latin typeface="Arial" charset="0"/>
              </a:rPr>
              <a:t>Visibilità Worldwide: ENUM</a:t>
            </a:r>
          </a:p>
        </p:txBody>
      </p:sp>
      <p:sp>
        <p:nvSpPr>
          <p:cNvPr id="22541" name="Segnaposto contenuto 2"/>
          <p:cNvSpPr>
            <a:spLocks noGrp="1"/>
          </p:cNvSpPr>
          <p:nvPr>
            <p:ph idx="1"/>
          </p:nvPr>
        </p:nvSpPr>
        <p:spPr>
          <a:xfrm>
            <a:off x="838200" y="762000"/>
            <a:ext cx="8001000" cy="1900238"/>
          </a:xfrm>
        </p:spPr>
        <p:txBody>
          <a:bodyPr/>
          <a:lstStyle/>
          <a:p>
            <a:r>
              <a:rPr lang="it-IT" sz="2400" smtClean="0">
                <a:solidFill>
                  <a:srgbClr val="1F4081"/>
                </a:solidFill>
                <a:ea typeface="ＭＳ Ｐゴシック" charset="-128"/>
              </a:rPr>
              <a:t>condividere le scelte relative ai problemi di visibilità dei numbering plan locali e "indirizzamento" telefonico</a:t>
            </a:r>
          </a:p>
          <a:p>
            <a:r>
              <a:rPr lang="it-IT" sz="2400" smtClean="0">
                <a:solidFill>
                  <a:srgbClr val="1F4081"/>
                </a:solidFill>
                <a:ea typeface="ＭＳ Ｐゴシック" charset="-128"/>
              </a:rPr>
              <a:t>gli atenei intenzionati a esporre le proprie utenze telefoniche su IP si registrano presso NRENum.net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4130" name="Rectangle 2050"/>
          <p:cNvSpPr>
            <a:spLocks noGrp="1" noChangeArrowheads="1"/>
          </p:cNvSpPr>
          <p:nvPr>
            <p:ph type="title"/>
          </p:nvPr>
        </p:nvSpPr>
        <p:spPr>
          <a:xfrm>
            <a:off x="928688" y="285750"/>
            <a:ext cx="7623175" cy="838200"/>
          </a:xfrm>
        </p:spPr>
        <p:txBody>
          <a:bodyPr/>
          <a:lstStyle/>
          <a:p>
            <a:r>
              <a:rPr lang="en-US" sz="4000" b="1" smtClean="0">
                <a:effectLst>
                  <a:outerShdw blurRad="38100" dist="38100" dir="2700000" algn="tl">
                    <a:srgbClr val="FFFFFF"/>
                  </a:outerShdw>
                </a:effectLst>
                <a:ea typeface="ＭＳ Ｐゴシック" charset="-128"/>
              </a:rPr>
              <a:t>Servizi innovativi (1)</a:t>
            </a:r>
            <a:endParaRPr lang="en-US" sz="4000" b="1" smtClean="0">
              <a:ea typeface="ＭＳ Ｐゴシック" charset="-128"/>
            </a:endParaRPr>
          </a:p>
        </p:txBody>
      </p:sp>
      <p:pic>
        <p:nvPicPr>
          <p:cNvPr id="24579" name="Picture 2052" descr="C:\Documents and Settings\nora\My Documents\MyDocs\Marketing\Screen6.gif"/>
          <p:cNvPicPr>
            <a:picLocks noChangeAspect="1" noChangeArrowheads="1"/>
          </p:cNvPicPr>
          <p:nvPr/>
        </p:nvPicPr>
        <p:blipFill>
          <a:blip r:embed="rId3"/>
          <a:srcRect/>
          <a:stretch>
            <a:fillRect/>
          </a:stretch>
        </p:blipFill>
        <p:spPr bwMode="auto">
          <a:xfrm>
            <a:off x="1071563" y="2120900"/>
            <a:ext cx="4913312" cy="4737100"/>
          </a:xfrm>
          <a:prstGeom prst="rect">
            <a:avLst/>
          </a:prstGeom>
          <a:noFill/>
          <a:ln w="9525">
            <a:noFill/>
            <a:miter lim="800000"/>
            <a:headEnd/>
            <a:tailEnd/>
          </a:ln>
        </p:spPr>
      </p:pic>
      <p:pic>
        <p:nvPicPr>
          <p:cNvPr id="24580" name="Picture 2054"/>
          <p:cNvPicPr>
            <a:picLocks noChangeAspect="1" noChangeArrowheads="1"/>
          </p:cNvPicPr>
          <p:nvPr/>
        </p:nvPicPr>
        <p:blipFill>
          <a:blip r:embed="rId4"/>
          <a:srcRect/>
          <a:stretch>
            <a:fillRect/>
          </a:stretch>
        </p:blipFill>
        <p:spPr bwMode="auto">
          <a:xfrm>
            <a:off x="5549900" y="3910013"/>
            <a:ext cx="1708150" cy="2776537"/>
          </a:xfrm>
          <a:prstGeom prst="rect">
            <a:avLst/>
          </a:prstGeom>
          <a:noFill/>
          <a:ln w="9525">
            <a:noFill/>
            <a:miter lim="800000"/>
            <a:headEnd/>
            <a:tailEnd/>
          </a:ln>
        </p:spPr>
      </p:pic>
      <p:sp>
        <p:nvSpPr>
          <p:cNvPr id="6" name="Segnaposto contenuto 2"/>
          <p:cNvSpPr txBox="1">
            <a:spLocks/>
          </p:cNvSpPr>
          <p:nvPr/>
        </p:nvSpPr>
        <p:spPr bwMode="auto">
          <a:xfrm>
            <a:off x="914400" y="1066800"/>
            <a:ext cx="8229600" cy="1900238"/>
          </a:xfrm>
          <a:prstGeom prst="rect">
            <a:avLst/>
          </a:prstGeom>
          <a:noFill/>
          <a:ln w="9525">
            <a:noFill/>
            <a:miter lim="800000"/>
            <a:headEnd/>
            <a:tailEnd/>
          </a:ln>
        </p:spPr>
        <p:txBody>
          <a:bodyPr/>
          <a:lstStyle/>
          <a:p>
            <a:pPr marL="342900" indent="-342900" eaLnBrk="0" hangingPunct="0">
              <a:spcBef>
                <a:spcPct val="20000"/>
              </a:spcBef>
              <a:buClr>
                <a:srgbClr val="FFFF00"/>
              </a:buClr>
              <a:buSzPct val="80000"/>
              <a:buFont typeface="Wingdings" pitchFamily="-105" charset="2"/>
              <a:buChar char="®"/>
              <a:defRPr/>
            </a:pPr>
            <a:r>
              <a:rPr kumimoji="0" lang="it-IT" kern="0" dirty="0">
                <a:solidFill>
                  <a:srgbClr val="1F4081"/>
                </a:solidFill>
                <a:latin typeface="+mn-lt"/>
                <a:ea typeface="ＭＳ Ｐゴシック" pitchFamily="-105" charset="-128"/>
                <a:cs typeface="ＭＳ Ｐゴシック" pitchFamily="-105" charset="-128"/>
              </a:rPr>
              <a:t>Fornire agli utenti servizi innovativi disponibili indipendentemente dalla localizzazione</a:t>
            </a:r>
          </a:p>
        </p:txBody>
      </p:sp>
      <p:sp>
        <p:nvSpPr>
          <p:cNvPr id="24582" name="Text Box 2056"/>
          <p:cNvSpPr txBox="1">
            <a:spLocks noChangeArrowheads="1"/>
          </p:cNvSpPr>
          <p:nvPr/>
        </p:nvSpPr>
        <p:spPr bwMode="auto">
          <a:xfrm>
            <a:off x="4572000" y="2133600"/>
            <a:ext cx="4572000" cy="1550988"/>
          </a:xfrm>
          <a:prstGeom prst="rect">
            <a:avLst/>
          </a:prstGeom>
          <a:noFill/>
          <a:ln w="9525">
            <a:noFill/>
            <a:miter lim="800000"/>
            <a:headEnd/>
            <a:tailEnd/>
          </a:ln>
        </p:spPr>
        <p:txBody>
          <a:bodyPr lIns="73025" tIns="36512" rIns="73025" bIns="36512">
            <a:spAutoFit/>
          </a:bodyPr>
          <a:lstStyle/>
          <a:p>
            <a:r>
              <a:rPr lang="en-US"/>
              <a:t>Gestione integrata della comunicazione</a:t>
            </a:r>
          </a:p>
          <a:p>
            <a:r>
              <a:rPr lang="en-US"/>
              <a:t>tramite web browsers, Instant Messaging</a:t>
            </a:r>
          </a:p>
          <a:p>
            <a:r>
              <a:rPr lang="en-US"/>
              <a:t>e dispositivi mobili</a:t>
            </a:r>
            <a:endParaRPr lang="en-US">
              <a:latin typeface="Times New Roman"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C:\My Documents\Downloads\Web Attendant Screen Shot 12-23-99.bmp"/>
          <p:cNvPicPr>
            <a:picLocks noChangeAspect="1" noChangeArrowheads="1"/>
          </p:cNvPicPr>
          <p:nvPr/>
        </p:nvPicPr>
        <p:blipFill>
          <a:blip r:embed="rId3"/>
          <a:srcRect/>
          <a:stretch>
            <a:fillRect/>
          </a:stretch>
        </p:blipFill>
        <p:spPr bwMode="auto">
          <a:xfrm>
            <a:off x="4038600" y="2743200"/>
            <a:ext cx="4876800" cy="3795713"/>
          </a:xfrm>
          <a:prstGeom prst="rect">
            <a:avLst/>
          </a:prstGeom>
          <a:noFill/>
          <a:ln w="9525">
            <a:solidFill>
              <a:schemeClr val="bg2"/>
            </a:solidFill>
            <a:miter lim="800000"/>
            <a:headEnd/>
            <a:tailEnd/>
          </a:ln>
        </p:spPr>
      </p:pic>
      <p:sp>
        <p:nvSpPr>
          <p:cNvPr id="26627" name="Rectangle 3"/>
          <p:cNvSpPr>
            <a:spLocks noChangeArrowheads="1"/>
          </p:cNvSpPr>
          <p:nvPr/>
        </p:nvSpPr>
        <p:spPr bwMode="auto">
          <a:xfrm>
            <a:off x="4643438" y="2295525"/>
            <a:ext cx="4037012" cy="3571875"/>
          </a:xfrm>
          <a:prstGeom prst="rect">
            <a:avLst/>
          </a:prstGeom>
          <a:noFill/>
          <a:ln w="9525">
            <a:noFill/>
            <a:miter lim="800000"/>
            <a:headEnd/>
            <a:tailEnd/>
          </a:ln>
        </p:spPr>
        <p:txBody>
          <a:bodyPr lIns="82124" tIns="41061" rIns="82124" bIns="41061" anchor="ctr" anchorCtr="1"/>
          <a:lstStyle/>
          <a:p>
            <a:endParaRPr lang="en-US" sz="2000"/>
          </a:p>
          <a:p>
            <a:endParaRPr lang="en-US" sz="2000"/>
          </a:p>
        </p:txBody>
      </p:sp>
      <p:sp>
        <p:nvSpPr>
          <p:cNvPr id="26628" name="Rectangle 5"/>
          <p:cNvSpPr>
            <a:spLocks noGrp="1" noChangeArrowheads="1"/>
          </p:cNvSpPr>
          <p:nvPr>
            <p:ph type="body" idx="1"/>
          </p:nvPr>
        </p:nvSpPr>
        <p:spPr>
          <a:xfrm>
            <a:off x="838200" y="3048000"/>
            <a:ext cx="3081338" cy="3810000"/>
          </a:xfrm>
        </p:spPr>
        <p:txBody>
          <a:bodyPr/>
          <a:lstStyle/>
          <a:p>
            <a:r>
              <a:rPr lang="en-US" sz="1800" smtClean="0">
                <a:ea typeface="ＭＳ Ｐゴシック" charset="-128"/>
              </a:rPr>
              <a:t>Accesso ubiquo via  browser </a:t>
            </a:r>
          </a:p>
          <a:p>
            <a:r>
              <a:rPr lang="en-US" sz="1800" smtClean="0">
                <a:ea typeface="ＭＳ Ｐゴシック" charset="-128"/>
              </a:rPr>
              <a:t>Ricerca Extension via LDAP e integrazione rubrica telefonica</a:t>
            </a:r>
          </a:p>
          <a:p>
            <a:r>
              <a:rPr lang="en-US" sz="1800" smtClean="0">
                <a:ea typeface="ＭＳ Ｐゴシック" charset="-128"/>
              </a:rPr>
              <a:t>drag and drop interface: facilità di uso</a:t>
            </a:r>
          </a:p>
          <a:p>
            <a:r>
              <a:rPr lang="en-US" sz="1800" smtClean="0">
                <a:ea typeface="ＭＳ Ｐゴシック" charset="-128"/>
              </a:rPr>
              <a:t>Benefici:</a:t>
            </a:r>
          </a:p>
          <a:p>
            <a:pPr lvl="1"/>
            <a:r>
              <a:rPr lang="en-US" sz="1800" smtClean="0">
                <a:ea typeface="ＭＳ Ｐゴシック" charset="-128"/>
              </a:rPr>
              <a:t>Elimina la necessità di centralinisti</a:t>
            </a:r>
          </a:p>
          <a:p>
            <a:pPr lvl="1"/>
            <a:r>
              <a:rPr lang="en-US" sz="1800" smtClean="0">
                <a:ea typeface="ＭＳ Ｐゴシック" charset="-128"/>
              </a:rPr>
              <a:t>Accesso via URL</a:t>
            </a:r>
          </a:p>
        </p:txBody>
      </p:sp>
      <p:sp>
        <p:nvSpPr>
          <p:cNvPr id="26629" name="Titolo 8"/>
          <p:cNvSpPr>
            <a:spLocks noGrp="1"/>
          </p:cNvSpPr>
          <p:nvPr>
            <p:ph type="title"/>
          </p:nvPr>
        </p:nvSpPr>
        <p:spPr>
          <a:xfrm>
            <a:off x="1071563" y="0"/>
            <a:ext cx="7772400" cy="1143000"/>
          </a:xfrm>
        </p:spPr>
        <p:txBody>
          <a:bodyPr/>
          <a:lstStyle/>
          <a:p>
            <a:r>
              <a:rPr lang="it-IT" sz="4000" b="1" smtClean="0">
                <a:ea typeface="ＭＳ Ｐゴシック" charset="-128"/>
              </a:rPr>
              <a:t>Servizi innovativi (2)</a:t>
            </a:r>
          </a:p>
        </p:txBody>
      </p:sp>
      <p:sp>
        <p:nvSpPr>
          <p:cNvPr id="6" name="Segnaposto contenuto 2"/>
          <p:cNvSpPr txBox="1">
            <a:spLocks/>
          </p:cNvSpPr>
          <p:nvPr/>
        </p:nvSpPr>
        <p:spPr bwMode="auto">
          <a:xfrm>
            <a:off x="914400" y="1295400"/>
            <a:ext cx="8229600" cy="1900238"/>
          </a:xfrm>
          <a:prstGeom prst="rect">
            <a:avLst/>
          </a:prstGeom>
          <a:noFill/>
          <a:ln w="9525">
            <a:noFill/>
            <a:miter lim="800000"/>
            <a:headEnd/>
            <a:tailEnd/>
          </a:ln>
        </p:spPr>
        <p:txBody>
          <a:bodyPr/>
          <a:lstStyle/>
          <a:p>
            <a:pPr marL="342900" indent="-342900" eaLnBrk="0" hangingPunct="0">
              <a:spcBef>
                <a:spcPct val="20000"/>
              </a:spcBef>
              <a:buClr>
                <a:srgbClr val="FFFF00"/>
              </a:buClr>
              <a:buSzPct val="80000"/>
              <a:buFont typeface="Wingdings" charset="2"/>
              <a:buChar char="®"/>
            </a:pPr>
            <a:r>
              <a:rPr kumimoji="0" lang="it-IT">
                <a:solidFill>
                  <a:srgbClr val="1F4081"/>
                </a:solidFill>
                <a:latin typeface="Arial" charset="0"/>
              </a:rPr>
              <a:t>Piena mobilità sfruttando tecnologie di trasmissione wireless/mobilee logiche di autenticazione federata (EduRoam, IDEM etc.).</a:t>
            </a:r>
          </a:p>
        </p:txBody>
      </p:sp>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a:xfrm>
            <a:off x="914400" y="228600"/>
            <a:ext cx="8229600" cy="644525"/>
          </a:xfrm>
        </p:spPr>
        <p:txBody>
          <a:bodyPr/>
          <a:lstStyle/>
          <a:p>
            <a:r>
              <a:rPr lang="en-US" b="1" smtClean="0">
                <a:ea typeface="ＭＳ Ｐゴシック" charset="-128"/>
              </a:rPr>
              <a:t>Integrazione</a:t>
            </a:r>
          </a:p>
        </p:txBody>
      </p:sp>
      <p:grpSp>
        <p:nvGrpSpPr>
          <p:cNvPr id="28676" name="Group 3"/>
          <p:cNvGrpSpPr>
            <a:grpSpLocks/>
          </p:cNvGrpSpPr>
          <p:nvPr/>
        </p:nvGrpSpPr>
        <p:grpSpPr bwMode="auto">
          <a:xfrm>
            <a:off x="1514475" y="4941888"/>
            <a:ext cx="2120900" cy="1460500"/>
            <a:chOff x="3560" y="1842"/>
            <a:chExt cx="1592" cy="1067"/>
          </a:xfrm>
        </p:grpSpPr>
        <p:sp>
          <p:nvSpPr>
            <p:cNvPr id="1074180" name="Cloud"/>
            <p:cNvSpPr>
              <a:spLocks noChangeAspect="1" noEditPoints="1" noChangeArrowheads="1"/>
            </p:cNvSpPr>
            <p:nvPr/>
          </p:nvSpPr>
          <p:spPr bwMode="auto">
            <a:xfrm>
              <a:off x="3560" y="1842"/>
              <a:ext cx="1592" cy="1067"/>
            </a:xfrm>
            <a:custGeom>
              <a:avLst/>
              <a:gdLst>
                <a:gd name="T0" fmla="*/ 0 w 21600"/>
                <a:gd name="T1" fmla="*/ 26 h 21600"/>
                <a:gd name="T2" fmla="*/ 59 w 21600"/>
                <a:gd name="T3" fmla="*/ 53 h 21600"/>
                <a:gd name="T4" fmla="*/ 117 w 21600"/>
                <a:gd name="T5" fmla="*/ 26 h 21600"/>
                <a:gd name="T6" fmla="*/ 59 w 21600"/>
                <a:gd name="T7" fmla="*/ 3 h 21600"/>
                <a:gd name="T8" fmla="*/ 0 60000 65536"/>
                <a:gd name="T9" fmla="*/ 0 60000 65536"/>
                <a:gd name="T10" fmla="*/ 0 60000 65536"/>
                <a:gd name="T11" fmla="*/ 0 60000 65536"/>
                <a:gd name="T12" fmla="*/ 2971 w 21600"/>
                <a:gd name="T13" fmla="*/ 3259 h 21600"/>
                <a:gd name="T14" fmla="*/ 17082 w 21600"/>
                <a:gd name="T15" fmla="*/ 17329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1" y="8613"/>
                    <a:pt x="-1" y="10137"/>
                  </a:cubicBezTo>
                  <a:cubicBezTo>
                    <a:pt x="-1" y="11192"/>
                    <a:pt x="409" y="12169"/>
                    <a:pt x="1074" y="12702"/>
                  </a:cubicBezTo>
                  <a:lnTo>
                    <a:pt x="1063" y="12668"/>
                  </a:lnTo>
                  <a:cubicBezTo>
                    <a:pt x="685" y="13217"/>
                    <a:pt x="474" y="13940"/>
                    <a:pt x="474" y="14690"/>
                  </a:cubicBezTo>
                  <a:cubicBezTo>
                    <a:pt x="475" y="16325"/>
                    <a:pt x="1451" y="17650"/>
                    <a:pt x="2655" y="17650"/>
                  </a:cubicBezTo>
                  <a:cubicBezTo>
                    <a:pt x="2739" y="17650"/>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1"/>
                    <a:pt x="16758" y="-1"/>
                  </a:cubicBezTo>
                  <a:cubicBezTo>
                    <a:pt x="16044" y="-1"/>
                    <a:pt x="15367" y="426"/>
                    <a:pt x="14905" y="1165"/>
                  </a:cubicBezTo>
                  <a:lnTo>
                    <a:pt x="14909" y="1170"/>
                  </a:lnTo>
                  <a:cubicBezTo>
                    <a:pt x="14497" y="432"/>
                    <a:pt x="13855" y="-1"/>
                    <a:pt x="13174" y="-1"/>
                  </a:cubicBezTo>
                  <a:cubicBezTo>
                    <a:pt x="12347" y="-1"/>
                    <a:pt x="11590" y="637"/>
                    <a:pt x="11221" y="1645"/>
                  </a:cubicBezTo>
                  <a:lnTo>
                    <a:pt x="11229" y="1694"/>
                  </a:lnTo>
                  <a:cubicBezTo>
                    <a:pt x="10730" y="1024"/>
                    <a:pt x="10058" y="649"/>
                    <a:pt x="9358" y="649"/>
                  </a:cubicBezTo>
                  <a:cubicBezTo>
                    <a:pt x="8372" y="649"/>
                    <a:pt x="7466" y="1391"/>
                    <a:pt x="7003" y="2578"/>
                  </a:cubicBezTo>
                  <a:lnTo>
                    <a:pt x="6995" y="2602"/>
                  </a:lnTo>
                  <a:cubicBezTo>
                    <a:pt x="6477" y="2189"/>
                    <a:pt x="5888" y="1971"/>
                    <a:pt x="5288" y="1971"/>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accent1"/>
            </a:solidFill>
            <a:ln w="9525">
              <a:solidFill>
                <a:srgbClr val="000000"/>
              </a:solidFill>
              <a:miter lim="800000"/>
              <a:headEnd/>
              <a:tailEnd/>
            </a:ln>
            <a:effectLst>
              <a:outerShdw blurRad="63500" dist="107763" dir="2700000" algn="ctr" rotWithShape="0">
                <a:srgbClr val="000000">
                  <a:alpha val="74997"/>
                </a:srgbClr>
              </a:outerShdw>
            </a:effectLst>
          </p:spPr>
          <p:txBody>
            <a:bodyPr/>
            <a:lstStyle/>
            <a:p>
              <a:pPr algn="ctr">
                <a:defRPr/>
              </a:pPr>
              <a:endParaRPr lang="it-IT" sz="1800">
                <a:latin typeface="Arial Narrow" pitchFamily="-109" charset="0"/>
                <a:ea typeface="ＭＳ Ｐゴシック" pitchFamily="-109" charset="-128"/>
                <a:cs typeface="ＭＳ Ｐゴシック" pitchFamily="-109" charset="-128"/>
              </a:endParaRPr>
            </a:p>
          </p:txBody>
        </p:sp>
        <p:sp>
          <p:nvSpPr>
            <p:cNvPr id="28698" name="Text Box 5"/>
            <p:cNvSpPr txBox="1">
              <a:spLocks noChangeArrowheads="1"/>
            </p:cNvSpPr>
            <p:nvPr/>
          </p:nvSpPr>
          <p:spPr bwMode="auto">
            <a:xfrm>
              <a:off x="4014" y="2251"/>
              <a:ext cx="680" cy="290"/>
            </a:xfrm>
            <a:prstGeom prst="rect">
              <a:avLst/>
            </a:prstGeom>
            <a:noFill/>
            <a:ln w="9525">
              <a:noFill/>
              <a:miter lim="800000"/>
              <a:headEnd/>
              <a:tailEnd/>
            </a:ln>
          </p:spPr>
          <p:txBody>
            <a:bodyPr>
              <a:spAutoFit/>
            </a:bodyPr>
            <a:lstStyle/>
            <a:p>
              <a:pPr>
                <a:spcBef>
                  <a:spcPct val="50000"/>
                </a:spcBef>
              </a:pPr>
              <a:r>
                <a:rPr lang="en-US" sz="2000"/>
                <a:t>PSTN</a:t>
              </a:r>
            </a:p>
          </p:txBody>
        </p:sp>
      </p:grpSp>
      <p:sp>
        <p:nvSpPr>
          <p:cNvPr id="28677" name="AutoShape 6"/>
          <p:cNvSpPr>
            <a:spLocks noChangeArrowheads="1"/>
          </p:cNvSpPr>
          <p:nvPr/>
        </p:nvSpPr>
        <p:spPr bwMode="auto">
          <a:xfrm>
            <a:off x="2379663" y="4149725"/>
            <a:ext cx="363537" cy="719138"/>
          </a:xfrm>
          <a:prstGeom prst="upDownArrow">
            <a:avLst>
              <a:gd name="adj1" fmla="val 50000"/>
              <a:gd name="adj2" fmla="val 39563"/>
            </a:avLst>
          </a:prstGeom>
          <a:solidFill>
            <a:srgbClr val="FF9900"/>
          </a:solidFill>
          <a:ln w="9525">
            <a:noFill/>
            <a:miter lim="800000"/>
            <a:headEnd/>
            <a:tailEnd/>
          </a:ln>
        </p:spPr>
        <p:txBody>
          <a:bodyPr vert="eaVert" wrap="none" anchor="ctr"/>
          <a:lstStyle/>
          <a:p>
            <a:endParaRPr lang="it-IT"/>
          </a:p>
        </p:txBody>
      </p:sp>
      <p:sp>
        <p:nvSpPr>
          <p:cNvPr id="28678" name="Text Box 7"/>
          <p:cNvSpPr txBox="1">
            <a:spLocks noChangeArrowheads="1"/>
          </p:cNvSpPr>
          <p:nvPr/>
        </p:nvSpPr>
        <p:spPr bwMode="auto">
          <a:xfrm>
            <a:off x="971550" y="1700213"/>
            <a:ext cx="3168650" cy="396875"/>
          </a:xfrm>
          <a:prstGeom prst="rect">
            <a:avLst/>
          </a:prstGeom>
          <a:noFill/>
          <a:ln w="9525">
            <a:noFill/>
            <a:miter lim="800000"/>
            <a:headEnd/>
            <a:tailEnd/>
          </a:ln>
        </p:spPr>
        <p:txBody>
          <a:bodyPr>
            <a:spAutoFit/>
          </a:bodyPr>
          <a:lstStyle/>
          <a:p>
            <a:pPr algn="ctr">
              <a:spcBef>
                <a:spcPct val="50000"/>
              </a:spcBef>
            </a:pPr>
            <a:r>
              <a:rPr lang="en-US" sz="2000"/>
              <a:t>IP PBX</a:t>
            </a:r>
          </a:p>
        </p:txBody>
      </p:sp>
      <p:sp>
        <p:nvSpPr>
          <p:cNvPr id="28679" name="Rectangle 8"/>
          <p:cNvSpPr>
            <a:spLocks noChangeArrowheads="1"/>
          </p:cNvSpPr>
          <p:nvPr/>
        </p:nvSpPr>
        <p:spPr bwMode="auto">
          <a:xfrm>
            <a:off x="4235450" y="2819400"/>
            <a:ext cx="587375" cy="830263"/>
          </a:xfrm>
          <a:prstGeom prst="rect">
            <a:avLst/>
          </a:prstGeom>
          <a:noFill/>
          <a:ln w="9525">
            <a:noFill/>
            <a:miter lim="800000"/>
            <a:headEnd/>
            <a:tailEnd/>
          </a:ln>
        </p:spPr>
        <p:txBody>
          <a:bodyPr wrap="none">
            <a:spAutoFit/>
          </a:bodyPr>
          <a:lstStyle/>
          <a:p>
            <a:pPr algn="ctr"/>
            <a:r>
              <a:rPr lang="en-US"/>
              <a:t/>
            </a:r>
            <a:br>
              <a:rPr lang="en-US"/>
            </a:br>
            <a:r>
              <a:rPr lang="en-US"/>
              <a:t>SIP</a:t>
            </a:r>
          </a:p>
        </p:txBody>
      </p:sp>
      <p:pic>
        <p:nvPicPr>
          <p:cNvPr id="28680" name="Picture 9" descr="Skype Blue Logo Screen"/>
          <p:cNvPicPr>
            <a:picLocks noChangeAspect="1" noChangeArrowheads="1"/>
          </p:cNvPicPr>
          <p:nvPr/>
        </p:nvPicPr>
        <p:blipFill>
          <a:blip r:embed="rId4"/>
          <a:srcRect/>
          <a:stretch>
            <a:fillRect/>
          </a:stretch>
        </p:blipFill>
        <p:spPr bwMode="auto">
          <a:xfrm>
            <a:off x="5292725" y="4797425"/>
            <a:ext cx="2727325" cy="1473200"/>
          </a:xfrm>
          <a:prstGeom prst="rect">
            <a:avLst/>
          </a:prstGeom>
          <a:noFill/>
          <a:ln w="9525">
            <a:noFill/>
            <a:miter lim="800000"/>
            <a:headEnd/>
            <a:tailEnd/>
          </a:ln>
        </p:spPr>
      </p:pic>
      <p:grpSp>
        <p:nvGrpSpPr>
          <p:cNvPr id="28681" name="Group 10"/>
          <p:cNvGrpSpPr>
            <a:grpSpLocks/>
          </p:cNvGrpSpPr>
          <p:nvPr/>
        </p:nvGrpSpPr>
        <p:grpSpPr bwMode="auto">
          <a:xfrm>
            <a:off x="3352800" y="3573463"/>
            <a:ext cx="2667000" cy="388937"/>
            <a:chOff x="1921" y="2251"/>
            <a:chExt cx="1680" cy="245"/>
          </a:xfrm>
        </p:grpSpPr>
        <p:sp>
          <p:nvSpPr>
            <p:cNvPr id="28694" name="AutoShape 11"/>
            <p:cNvSpPr>
              <a:spLocks noChangeArrowheads="1"/>
            </p:cNvSpPr>
            <p:nvPr/>
          </p:nvSpPr>
          <p:spPr bwMode="auto">
            <a:xfrm>
              <a:off x="1921" y="2251"/>
              <a:ext cx="1680" cy="245"/>
            </a:xfrm>
            <a:prstGeom prst="leftRightArrow">
              <a:avLst>
                <a:gd name="adj1" fmla="val 50000"/>
                <a:gd name="adj2" fmla="val 71968"/>
              </a:avLst>
            </a:prstGeom>
            <a:solidFill>
              <a:srgbClr val="FF9900"/>
            </a:solidFill>
            <a:ln w="9525">
              <a:noFill/>
              <a:miter lim="800000"/>
              <a:headEnd/>
              <a:tailEnd/>
            </a:ln>
          </p:spPr>
          <p:txBody>
            <a:bodyPr wrap="none" anchor="ctr"/>
            <a:lstStyle/>
            <a:p>
              <a:endParaRPr lang="it-IT"/>
            </a:p>
          </p:txBody>
        </p:sp>
        <p:sp>
          <p:nvSpPr>
            <p:cNvPr id="28695" name="Text Box 12"/>
            <p:cNvSpPr txBox="1">
              <a:spLocks noChangeArrowheads="1"/>
            </p:cNvSpPr>
            <p:nvPr/>
          </p:nvSpPr>
          <p:spPr bwMode="auto">
            <a:xfrm>
              <a:off x="2235" y="2282"/>
              <a:ext cx="318" cy="173"/>
            </a:xfrm>
            <a:prstGeom prst="rect">
              <a:avLst/>
            </a:prstGeom>
            <a:noFill/>
            <a:ln w="9525">
              <a:noFill/>
              <a:miter lim="800000"/>
              <a:headEnd/>
              <a:tailEnd/>
            </a:ln>
          </p:spPr>
          <p:txBody>
            <a:bodyPr>
              <a:spAutoFit/>
            </a:bodyPr>
            <a:lstStyle/>
            <a:p>
              <a:pPr>
                <a:spcBef>
                  <a:spcPct val="50000"/>
                </a:spcBef>
              </a:pPr>
              <a:endParaRPr lang="it-IT"/>
            </a:p>
          </p:txBody>
        </p:sp>
        <p:sp>
          <p:nvSpPr>
            <p:cNvPr id="28696" name="Text Box 13"/>
            <p:cNvSpPr txBox="1">
              <a:spLocks noChangeArrowheads="1"/>
            </p:cNvSpPr>
            <p:nvPr/>
          </p:nvSpPr>
          <p:spPr bwMode="auto">
            <a:xfrm>
              <a:off x="2750" y="2282"/>
              <a:ext cx="318" cy="173"/>
            </a:xfrm>
            <a:prstGeom prst="rect">
              <a:avLst/>
            </a:prstGeom>
            <a:noFill/>
            <a:ln w="9525">
              <a:noFill/>
              <a:miter lim="800000"/>
              <a:headEnd/>
              <a:tailEnd/>
            </a:ln>
          </p:spPr>
          <p:txBody>
            <a:bodyPr>
              <a:spAutoFit/>
            </a:bodyPr>
            <a:lstStyle/>
            <a:p>
              <a:pPr>
                <a:spcBef>
                  <a:spcPct val="50000"/>
                </a:spcBef>
              </a:pPr>
              <a:endParaRPr lang="it-IT"/>
            </a:p>
          </p:txBody>
        </p:sp>
      </p:grpSp>
      <p:sp>
        <p:nvSpPr>
          <p:cNvPr id="28682" name="Text Box 14"/>
          <p:cNvSpPr txBox="1">
            <a:spLocks noChangeArrowheads="1"/>
          </p:cNvSpPr>
          <p:nvPr/>
        </p:nvSpPr>
        <p:spPr bwMode="auto">
          <a:xfrm>
            <a:off x="6934200" y="4114800"/>
            <a:ext cx="1814513" cy="830263"/>
          </a:xfrm>
          <a:prstGeom prst="rect">
            <a:avLst/>
          </a:prstGeom>
          <a:noFill/>
          <a:ln w="9525">
            <a:noFill/>
            <a:miter lim="800000"/>
            <a:headEnd/>
            <a:tailEnd/>
          </a:ln>
        </p:spPr>
        <p:txBody>
          <a:bodyPr>
            <a:spAutoFit/>
          </a:bodyPr>
          <a:lstStyle/>
          <a:p>
            <a:pPr>
              <a:spcBef>
                <a:spcPct val="50000"/>
              </a:spcBef>
            </a:pPr>
            <a:r>
              <a:rPr lang="en-US"/>
              <a:t>Internet</a:t>
            </a:r>
            <a:br>
              <a:rPr lang="en-US"/>
            </a:br>
            <a:r>
              <a:rPr lang="en-US"/>
              <a:t>Connection</a:t>
            </a:r>
          </a:p>
        </p:txBody>
      </p:sp>
      <p:sp>
        <p:nvSpPr>
          <p:cNvPr id="28683" name="Text Box 15"/>
          <p:cNvSpPr txBox="1">
            <a:spLocks noChangeArrowheads="1"/>
          </p:cNvSpPr>
          <p:nvPr/>
        </p:nvSpPr>
        <p:spPr bwMode="auto">
          <a:xfrm>
            <a:off x="3924300" y="5949950"/>
            <a:ext cx="1152525" cy="274638"/>
          </a:xfrm>
          <a:prstGeom prst="rect">
            <a:avLst/>
          </a:prstGeom>
          <a:noFill/>
          <a:ln w="9525">
            <a:noFill/>
            <a:miter lim="800000"/>
            <a:headEnd/>
            <a:tailEnd/>
          </a:ln>
        </p:spPr>
        <p:txBody>
          <a:bodyPr>
            <a:spAutoFit/>
          </a:bodyPr>
          <a:lstStyle/>
          <a:p>
            <a:pPr>
              <a:spcBef>
                <a:spcPct val="50000"/>
              </a:spcBef>
            </a:pPr>
            <a:endParaRPr lang="it-IT"/>
          </a:p>
        </p:txBody>
      </p:sp>
      <p:sp>
        <p:nvSpPr>
          <p:cNvPr id="28684" name="Text Box 16"/>
          <p:cNvSpPr txBox="1">
            <a:spLocks noChangeArrowheads="1"/>
          </p:cNvSpPr>
          <p:nvPr/>
        </p:nvSpPr>
        <p:spPr bwMode="auto">
          <a:xfrm>
            <a:off x="4800600" y="2590800"/>
            <a:ext cx="3600450" cy="396875"/>
          </a:xfrm>
          <a:prstGeom prst="rect">
            <a:avLst/>
          </a:prstGeom>
          <a:noFill/>
          <a:ln w="9525">
            <a:noFill/>
            <a:miter lim="800000"/>
            <a:headEnd/>
            <a:tailEnd/>
          </a:ln>
        </p:spPr>
        <p:txBody>
          <a:bodyPr>
            <a:spAutoFit/>
          </a:bodyPr>
          <a:lstStyle/>
          <a:p>
            <a:pPr algn="ctr">
              <a:spcBef>
                <a:spcPct val="50000"/>
              </a:spcBef>
            </a:pPr>
            <a:r>
              <a:rPr lang="en-US" sz="2000"/>
              <a:t>VoIP-Skype Gateway</a:t>
            </a:r>
          </a:p>
        </p:txBody>
      </p:sp>
      <p:grpSp>
        <p:nvGrpSpPr>
          <p:cNvPr id="28685" name="Group 17"/>
          <p:cNvGrpSpPr>
            <a:grpSpLocks/>
          </p:cNvGrpSpPr>
          <p:nvPr/>
        </p:nvGrpSpPr>
        <p:grpSpPr bwMode="auto">
          <a:xfrm>
            <a:off x="3851275" y="5516563"/>
            <a:ext cx="1322388" cy="360362"/>
            <a:chOff x="2235" y="2251"/>
            <a:chExt cx="833" cy="227"/>
          </a:xfrm>
        </p:grpSpPr>
        <p:sp>
          <p:nvSpPr>
            <p:cNvPr id="28691" name="AutoShape 18"/>
            <p:cNvSpPr>
              <a:spLocks noChangeArrowheads="1"/>
            </p:cNvSpPr>
            <p:nvPr/>
          </p:nvSpPr>
          <p:spPr bwMode="auto">
            <a:xfrm>
              <a:off x="2245" y="2251"/>
              <a:ext cx="817" cy="227"/>
            </a:xfrm>
            <a:prstGeom prst="leftRightArrow">
              <a:avLst>
                <a:gd name="adj1" fmla="val 50000"/>
                <a:gd name="adj2" fmla="val 71982"/>
              </a:avLst>
            </a:prstGeom>
            <a:solidFill>
              <a:srgbClr val="FF9900"/>
            </a:solidFill>
            <a:ln w="9525">
              <a:noFill/>
              <a:miter lim="800000"/>
              <a:headEnd/>
              <a:tailEnd/>
            </a:ln>
          </p:spPr>
          <p:txBody>
            <a:bodyPr wrap="none" anchor="ctr"/>
            <a:lstStyle/>
            <a:p>
              <a:endParaRPr lang="it-IT"/>
            </a:p>
          </p:txBody>
        </p:sp>
        <p:sp>
          <p:nvSpPr>
            <p:cNvPr id="28692" name="Text Box 19"/>
            <p:cNvSpPr txBox="1">
              <a:spLocks noChangeArrowheads="1"/>
            </p:cNvSpPr>
            <p:nvPr/>
          </p:nvSpPr>
          <p:spPr bwMode="auto">
            <a:xfrm>
              <a:off x="2235" y="2282"/>
              <a:ext cx="318" cy="173"/>
            </a:xfrm>
            <a:prstGeom prst="rect">
              <a:avLst/>
            </a:prstGeom>
            <a:noFill/>
            <a:ln w="9525">
              <a:noFill/>
              <a:miter lim="800000"/>
              <a:headEnd/>
              <a:tailEnd/>
            </a:ln>
          </p:spPr>
          <p:txBody>
            <a:bodyPr>
              <a:spAutoFit/>
            </a:bodyPr>
            <a:lstStyle/>
            <a:p>
              <a:pPr>
                <a:spcBef>
                  <a:spcPct val="50000"/>
                </a:spcBef>
              </a:pPr>
              <a:endParaRPr lang="it-IT"/>
            </a:p>
          </p:txBody>
        </p:sp>
        <p:sp>
          <p:nvSpPr>
            <p:cNvPr id="28693" name="Text Box 20"/>
            <p:cNvSpPr txBox="1">
              <a:spLocks noChangeArrowheads="1"/>
            </p:cNvSpPr>
            <p:nvPr/>
          </p:nvSpPr>
          <p:spPr bwMode="auto">
            <a:xfrm>
              <a:off x="2750" y="2282"/>
              <a:ext cx="318" cy="173"/>
            </a:xfrm>
            <a:prstGeom prst="rect">
              <a:avLst/>
            </a:prstGeom>
            <a:noFill/>
            <a:ln w="9525">
              <a:noFill/>
              <a:miter lim="800000"/>
              <a:headEnd/>
              <a:tailEnd/>
            </a:ln>
          </p:spPr>
          <p:txBody>
            <a:bodyPr>
              <a:spAutoFit/>
            </a:bodyPr>
            <a:lstStyle/>
            <a:p>
              <a:pPr>
                <a:spcBef>
                  <a:spcPct val="50000"/>
                </a:spcBef>
              </a:pPr>
              <a:endParaRPr lang="it-IT"/>
            </a:p>
          </p:txBody>
        </p:sp>
      </p:grpSp>
      <p:sp>
        <p:nvSpPr>
          <p:cNvPr id="28686" name="AutoShape 21"/>
          <p:cNvSpPr>
            <a:spLocks noChangeArrowheads="1"/>
          </p:cNvSpPr>
          <p:nvPr/>
        </p:nvSpPr>
        <p:spPr bwMode="auto">
          <a:xfrm>
            <a:off x="6440488" y="4221163"/>
            <a:ext cx="363537" cy="719137"/>
          </a:xfrm>
          <a:prstGeom prst="upDownArrow">
            <a:avLst>
              <a:gd name="adj1" fmla="val 50000"/>
              <a:gd name="adj2" fmla="val 39563"/>
            </a:avLst>
          </a:prstGeom>
          <a:solidFill>
            <a:srgbClr val="FF9900"/>
          </a:solidFill>
          <a:ln w="9525">
            <a:noFill/>
            <a:miter lim="800000"/>
            <a:headEnd/>
            <a:tailEnd/>
          </a:ln>
        </p:spPr>
        <p:txBody>
          <a:bodyPr vert="eaVert" wrap="none" anchor="ctr"/>
          <a:lstStyle/>
          <a:p>
            <a:endParaRPr lang="it-IT"/>
          </a:p>
        </p:txBody>
      </p:sp>
      <p:pic>
        <p:nvPicPr>
          <p:cNvPr id="28687" name="Picture 24"/>
          <p:cNvPicPr>
            <a:picLocks noChangeAspect="1" noChangeArrowheads="1"/>
          </p:cNvPicPr>
          <p:nvPr/>
        </p:nvPicPr>
        <p:blipFill>
          <a:blip r:embed="rId5"/>
          <a:srcRect/>
          <a:stretch>
            <a:fillRect/>
          </a:stretch>
        </p:blipFill>
        <p:spPr bwMode="auto">
          <a:xfrm>
            <a:off x="1327150" y="2168525"/>
            <a:ext cx="2381250" cy="1325563"/>
          </a:xfrm>
          <a:prstGeom prst="rect">
            <a:avLst/>
          </a:prstGeom>
          <a:noFill/>
          <a:ln w="9525">
            <a:noFill/>
            <a:miter lim="800000"/>
            <a:headEnd/>
            <a:tailEnd/>
          </a:ln>
        </p:spPr>
      </p:pic>
      <p:pic>
        <p:nvPicPr>
          <p:cNvPr id="28688" name="Picture 88" descr="A:\CallManager.pct"/>
          <p:cNvPicPr>
            <a:picLocks noChangeAspect="1" noChangeArrowheads="1"/>
          </p:cNvPicPr>
          <p:nvPr/>
        </p:nvPicPr>
        <p:blipFill>
          <a:blip r:embed="rId6"/>
          <a:srcRect/>
          <a:stretch>
            <a:fillRect/>
          </a:stretch>
        </p:blipFill>
        <p:spPr bwMode="auto">
          <a:xfrm>
            <a:off x="2057400" y="3505200"/>
            <a:ext cx="958850" cy="630238"/>
          </a:xfrm>
          <a:prstGeom prst="rect">
            <a:avLst/>
          </a:prstGeom>
          <a:noFill/>
          <a:ln w="9525">
            <a:noFill/>
            <a:miter lim="800000"/>
            <a:headEnd/>
            <a:tailEnd/>
          </a:ln>
        </p:spPr>
      </p:pic>
      <p:graphicFrame>
        <p:nvGraphicFramePr>
          <p:cNvPr id="28674" name="Object 2"/>
          <p:cNvGraphicFramePr>
            <a:graphicFrameLocks noChangeAspect="1"/>
          </p:cNvGraphicFramePr>
          <p:nvPr/>
        </p:nvGraphicFramePr>
        <p:xfrm>
          <a:off x="6248400" y="3200400"/>
          <a:ext cx="609600" cy="963613"/>
        </p:xfrm>
        <a:graphic>
          <a:graphicData uri="http://schemas.openxmlformats.org/presentationml/2006/ole">
            <p:oleObj spid="_x0000_s28674" name="Bitmap Image" r:id="rId7" imgW="2733930" imgH="4324644" progId="PBrush">
              <p:embed/>
            </p:oleObj>
          </a:graphicData>
        </a:graphic>
      </p:graphicFrame>
      <p:pic>
        <p:nvPicPr>
          <p:cNvPr id="28689" name="Picture 35" descr="F:\Router_Voice.pct"/>
          <p:cNvPicPr>
            <a:picLocks noChangeAspect="1" noChangeArrowheads="1"/>
          </p:cNvPicPr>
          <p:nvPr/>
        </p:nvPicPr>
        <p:blipFill>
          <a:blip r:embed="rId8"/>
          <a:srcRect/>
          <a:stretch>
            <a:fillRect/>
          </a:stretch>
        </p:blipFill>
        <p:spPr bwMode="auto">
          <a:xfrm>
            <a:off x="2209800" y="4800600"/>
            <a:ext cx="609600" cy="357188"/>
          </a:xfrm>
          <a:prstGeom prst="rect">
            <a:avLst/>
          </a:prstGeom>
          <a:noFill/>
          <a:ln w="9525">
            <a:noFill/>
            <a:miter lim="800000"/>
            <a:headEnd/>
            <a:tailEnd/>
          </a:ln>
        </p:spPr>
      </p:pic>
      <p:sp>
        <p:nvSpPr>
          <p:cNvPr id="26" name="Segnaposto contenuto 2"/>
          <p:cNvSpPr txBox="1">
            <a:spLocks/>
          </p:cNvSpPr>
          <p:nvPr/>
        </p:nvSpPr>
        <p:spPr bwMode="auto">
          <a:xfrm>
            <a:off x="914400" y="914400"/>
            <a:ext cx="8229600" cy="1900238"/>
          </a:xfrm>
          <a:prstGeom prst="rect">
            <a:avLst/>
          </a:prstGeom>
          <a:noFill/>
          <a:ln w="9525">
            <a:noFill/>
            <a:miter lim="800000"/>
            <a:headEnd/>
            <a:tailEnd/>
          </a:ln>
        </p:spPr>
        <p:txBody>
          <a:bodyPr/>
          <a:lstStyle/>
          <a:p>
            <a:pPr marL="342900" indent="-342900" eaLnBrk="0" hangingPunct="0">
              <a:spcBef>
                <a:spcPct val="20000"/>
              </a:spcBef>
              <a:buClr>
                <a:srgbClr val="FFFF00"/>
              </a:buClr>
              <a:buSzPct val="80000"/>
              <a:buFont typeface="Wingdings" pitchFamily="-105" charset="2"/>
              <a:buChar char="®"/>
              <a:defRPr/>
            </a:pPr>
            <a:r>
              <a:rPr kumimoji="0" lang="it-IT" kern="0" dirty="0">
                <a:solidFill>
                  <a:srgbClr val="1F4081"/>
                </a:solidFill>
                <a:latin typeface="+mn-lt"/>
                <a:ea typeface="ＭＳ Ｐゴシック" pitchFamily="-105" charset="-128"/>
                <a:cs typeface="ＭＳ Ｐゴシック" pitchFamily="-105" charset="-128"/>
              </a:rPr>
              <a:t>Interfacciamento con altri sistemi di voice e video </a:t>
            </a:r>
            <a:r>
              <a:rPr kumimoji="0" lang="it-IT" kern="0" dirty="0" err="1">
                <a:solidFill>
                  <a:srgbClr val="1F4081"/>
                </a:solidFill>
                <a:latin typeface="+mn-lt"/>
                <a:ea typeface="ＭＳ Ｐゴシック" pitchFamily="-105" charset="-128"/>
                <a:cs typeface="ＭＳ Ｐゴシック" pitchFamily="-105" charset="-128"/>
              </a:rPr>
              <a:t>communication</a:t>
            </a:r>
            <a:r>
              <a:rPr kumimoji="0" lang="it-IT" kern="0" dirty="0">
                <a:solidFill>
                  <a:srgbClr val="1F4081"/>
                </a:solidFill>
                <a:latin typeface="+mn-lt"/>
                <a:ea typeface="ＭＳ Ｐゴシック" pitchFamily="-105" charset="-128"/>
                <a:cs typeface="ＭＳ Ｐゴシック" pitchFamily="-105" charset="-128"/>
              </a:rPr>
              <a:t> basati su IP</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Ingranaggi">
  <a:themeElements>
    <a:clrScheme name="Ingranaggi 3">
      <a:dk1>
        <a:srgbClr val="000000"/>
      </a:dk1>
      <a:lt1>
        <a:srgbClr val="FFFFFF"/>
      </a:lt1>
      <a:dk2>
        <a:srgbClr val="000000"/>
      </a:dk2>
      <a:lt2>
        <a:srgbClr val="EAEAEA"/>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969696"/>
      </a:folHlink>
    </a:clrScheme>
    <a:fontScheme name="Ingranaggi">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Ingranaggi 1">
        <a:dk1>
          <a:srgbClr val="000054"/>
        </a:dk1>
        <a:lt1>
          <a:srgbClr val="EAEAEA"/>
        </a:lt1>
        <a:dk2>
          <a:srgbClr val="00007A"/>
        </a:dk2>
        <a:lt2>
          <a:srgbClr val="EBD189"/>
        </a:lt2>
        <a:accent1>
          <a:srgbClr val="FCAB40"/>
        </a:accent1>
        <a:accent2>
          <a:srgbClr val="555BAD"/>
        </a:accent2>
        <a:accent3>
          <a:srgbClr val="AAAABE"/>
        </a:accent3>
        <a:accent4>
          <a:srgbClr val="C8C8C8"/>
        </a:accent4>
        <a:accent5>
          <a:srgbClr val="FDD2AF"/>
        </a:accent5>
        <a:accent6>
          <a:srgbClr val="4C529C"/>
        </a:accent6>
        <a:hlink>
          <a:srgbClr val="B97C01"/>
        </a:hlink>
        <a:folHlink>
          <a:srgbClr val="CCFF33"/>
        </a:folHlink>
      </a:clrScheme>
      <a:clrMap bg1="dk2" tx1="lt1" bg2="dk1" tx2="lt2" accent1="accent1" accent2="accent2" accent3="accent3" accent4="accent4" accent5="accent5" accent6="accent6" hlink="hlink" folHlink="folHlink"/>
    </a:extraClrScheme>
    <a:extraClrScheme>
      <a:clrScheme name="Ingranaggi 2">
        <a:dk1>
          <a:srgbClr val="000000"/>
        </a:dk1>
        <a:lt1>
          <a:srgbClr val="FFFFCC"/>
        </a:lt1>
        <a:dk2>
          <a:srgbClr val="993300"/>
        </a:dk2>
        <a:lt2>
          <a:srgbClr val="EDE1AF"/>
        </a:lt2>
        <a:accent1>
          <a:srgbClr val="CAC0E2"/>
        </a:accent1>
        <a:accent2>
          <a:srgbClr val="DFC977"/>
        </a:accent2>
        <a:accent3>
          <a:srgbClr val="FFFFE2"/>
        </a:accent3>
        <a:accent4>
          <a:srgbClr val="000000"/>
        </a:accent4>
        <a:accent5>
          <a:srgbClr val="E1DCEE"/>
        </a:accent5>
        <a:accent6>
          <a:srgbClr val="CAB66B"/>
        </a:accent6>
        <a:hlink>
          <a:srgbClr val="660033"/>
        </a:hlink>
        <a:folHlink>
          <a:srgbClr val="993366"/>
        </a:folHlink>
      </a:clrScheme>
      <a:clrMap bg1="lt1" tx1="dk1" bg2="lt2" tx2="dk2" accent1="accent1" accent2="accent2" accent3="accent3" accent4="accent4" accent5="accent5" accent6="accent6" hlink="hlink" folHlink="folHlink"/>
    </a:extraClrScheme>
    <a:extraClrScheme>
      <a:clrScheme name="Ingranaggi 3">
        <a:dk1>
          <a:srgbClr val="000000"/>
        </a:dk1>
        <a:lt1>
          <a:srgbClr val="FFFFFF"/>
        </a:lt1>
        <a:dk2>
          <a:srgbClr val="000000"/>
        </a:dk2>
        <a:lt2>
          <a:srgbClr val="EAEAEA"/>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969696"/>
        </a:folHlink>
      </a:clrScheme>
      <a:clrMap bg1="lt1" tx1="dk1" bg2="lt2" tx2="dk2" accent1="accent1" accent2="accent2" accent3="accent3" accent4="accent4" accent5="accent5" accent6="accent6" hlink="hlink" folHlink="folHlink"/>
    </a:extraClrScheme>
    <a:extraClrScheme>
      <a:clrScheme name="Ingranaggi 4">
        <a:dk1>
          <a:srgbClr val="481800"/>
        </a:dk1>
        <a:lt1>
          <a:srgbClr val="EAEAEA"/>
        </a:lt1>
        <a:dk2>
          <a:srgbClr val="762700"/>
        </a:dk2>
        <a:lt2>
          <a:srgbClr val="EBD189"/>
        </a:lt2>
        <a:accent1>
          <a:srgbClr val="FCAB40"/>
        </a:accent1>
        <a:accent2>
          <a:srgbClr val="AD717F"/>
        </a:accent2>
        <a:accent3>
          <a:srgbClr val="BDACAA"/>
        </a:accent3>
        <a:accent4>
          <a:srgbClr val="C8C8C8"/>
        </a:accent4>
        <a:accent5>
          <a:srgbClr val="FDD2AF"/>
        </a:accent5>
        <a:accent6>
          <a:srgbClr val="9C6672"/>
        </a:accent6>
        <a:hlink>
          <a:srgbClr val="FFFF99"/>
        </a:hlink>
        <a:folHlink>
          <a:srgbClr val="CC9900"/>
        </a:folHlink>
      </a:clrScheme>
      <a:clrMap bg1="dk2" tx1="lt1" bg2="dk1" tx2="lt2" accent1="accent1" accent2="accent2" accent3="accent3" accent4="accent4" accent5="accent5" accent6="accent6" hlink="hlink" folHlink="folHlink"/>
    </a:extraClrScheme>
    <a:extraClrScheme>
      <a:clrScheme name="Ingranaggi 5">
        <a:dk1>
          <a:srgbClr val="330066"/>
        </a:dk1>
        <a:lt1>
          <a:srgbClr val="EAEAEA"/>
        </a:lt1>
        <a:dk2>
          <a:srgbClr val="4E009C"/>
        </a:dk2>
        <a:lt2>
          <a:srgbClr val="EBD189"/>
        </a:lt2>
        <a:accent1>
          <a:srgbClr val="FCAB40"/>
        </a:accent1>
        <a:accent2>
          <a:srgbClr val="8871BB"/>
        </a:accent2>
        <a:accent3>
          <a:srgbClr val="B2AACB"/>
        </a:accent3>
        <a:accent4>
          <a:srgbClr val="C8C8C8"/>
        </a:accent4>
        <a:accent5>
          <a:srgbClr val="FDD2AF"/>
        </a:accent5>
        <a:accent6>
          <a:srgbClr val="7B66A9"/>
        </a:accent6>
        <a:hlink>
          <a:srgbClr val="99CC00"/>
        </a:hlink>
        <a:folHlink>
          <a:srgbClr val="808000"/>
        </a:folHlink>
      </a:clrScheme>
      <a:clrMap bg1="dk2" tx1="lt1" bg2="dk1" tx2="lt2" accent1="accent1" accent2="accent2" accent3="accent3" accent4="accent4" accent5="accent5" accent6="accent6" hlink="hlink" folHlink="folHlink"/>
    </a:extraClrScheme>
    <a:extraClrScheme>
      <a:clrScheme name="Ingranaggi 6">
        <a:dk1>
          <a:srgbClr val="454425"/>
        </a:dk1>
        <a:lt1>
          <a:srgbClr val="EAEAEA"/>
        </a:lt1>
        <a:dk2>
          <a:srgbClr val="4D6A2A"/>
        </a:dk2>
        <a:lt2>
          <a:srgbClr val="EBD189"/>
        </a:lt2>
        <a:accent1>
          <a:srgbClr val="FCAB40"/>
        </a:accent1>
        <a:accent2>
          <a:srgbClr val="A59E79"/>
        </a:accent2>
        <a:accent3>
          <a:srgbClr val="B2B9AC"/>
        </a:accent3>
        <a:accent4>
          <a:srgbClr val="C8C8C8"/>
        </a:accent4>
        <a:accent5>
          <a:srgbClr val="FDD2AF"/>
        </a:accent5>
        <a:accent6>
          <a:srgbClr val="958F6D"/>
        </a:accent6>
        <a:hlink>
          <a:srgbClr val="FFCC00"/>
        </a:hlink>
        <a:folHlink>
          <a:srgbClr val="CCCC00"/>
        </a:folHlink>
      </a:clrScheme>
      <a:clrMap bg1="dk2" tx1="lt1" bg2="dk1" tx2="lt2" accent1="accent1" accent2="accent2" accent3="accent3" accent4="accent4" accent5="accent5" accent6="accent6" hlink="hlink" folHlink="folHlink"/>
    </a:extraClrScheme>
    <a:extraClrScheme>
      <a:clrScheme name="Ingranaggi 7">
        <a:dk1>
          <a:srgbClr val="3C2924"/>
        </a:dk1>
        <a:lt1>
          <a:srgbClr val="EAEAEA"/>
        </a:lt1>
        <a:dk2>
          <a:srgbClr val="0D0A46"/>
        </a:dk2>
        <a:lt2>
          <a:srgbClr val="EBD189"/>
        </a:lt2>
        <a:accent1>
          <a:srgbClr val="FCAB40"/>
        </a:accent1>
        <a:accent2>
          <a:srgbClr val="633D4E"/>
        </a:accent2>
        <a:accent3>
          <a:srgbClr val="AAAAB0"/>
        </a:accent3>
        <a:accent4>
          <a:srgbClr val="C8C8C8"/>
        </a:accent4>
        <a:accent5>
          <a:srgbClr val="FDD2AF"/>
        </a:accent5>
        <a:accent6>
          <a:srgbClr val="593646"/>
        </a:accent6>
        <a:hlink>
          <a:srgbClr val="FFCC66"/>
        </a:hlink>
        <a:folHlink>
          <a:srgbClr val="99CC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1428</TotalTime>
  <Words>1476</Words>
  <Application>Microsoft Macintosh PowerPoint</Application>
  <PresentationFormat>Presentazione su schermo (4:3)</PresentationFormat>
  <Paragraphs>267</Paragraphs>
  <Slides>15</Slides>
  <Notes>7</Notes>
  <HiddenSlides>0</HiddenSlides>
  <MMClips>0</MMClips>
  <ScaleCrop>false</ScaleCrop>
  <HeadingPairs>
    <vt:vector size="10" baseType="variant">
      <vt:variant>
        <vt:lpstr>Caratteri utilizzati</vt:lpstr>
      </vt:variant>
      <vt:variant>
        <vt:i4>9</vt:i4>
      </vt:variant>
      <vt:variant>
        <vt:lpstr>Tema</vt:lpstr>
      </vt:variant>
      <vt:variant>
        <vt:i4>1</vt:i4>
      </vt:variant>
      <vt:variant>
        <vt:lpstr>Collegamenti</vt:lpstr>
      </vt:variant>
      <vt:variant>
        <vt:i4>1</vt:i4>
      </vt:variant>
      <vt:variant>
        <vt:lpstr>Server OLE incorporati</vt:lpstr>
      </vt:variant>
      <vt:variant>
        <vt:i4>1</vt:i4>
      </vt:variant>
      <vt:variant>
        <vt:lpstr>Titoli diapositive</vt:lpstr>
      </vt:variant>
      <vt:variant>
        <vt:i4>15</vt:i4>
      </vt:variant>
    </vt:vector>
  </HeadingPairs>
  <TitlesOfParts>
    <vt:vector size="27" baseType="lpstr">
      <vt:lpstr>Arial Narrow</vt:lpstr>
      <vt:lpstr>ＭＳ Ｐゴシック</vt:lpstr>
      <vt:lpstr>Arial</vt:lpstr>
      <vt:lpstr>Wingdings</vt:lpstr>
      <vt:lpstr>Times New Roman</vt:lpstr>
      <vt:lpstr>Monotype Corsiva</vt:lpstr>
      <vt:lpstr>Tempus Sans ITC</vt:lpstr>
      <vt:lpstr>Trebuchet MS</vt:lpstr>
      <vt:lpstr>Helvetica</vt:lpstr>
      <vt:lpstr>Ingranaggi</vt:lpstr>
      <vt:lpstr>???</vt:lpstr>
      <vt:lpstr>Bitmap Image</vt:lpstr>
      <vt:lpstr> Iniziative IV gruppo di lavoro: VoIP Linee guida e specifiche tecniche</vt:lpstr>
      <vt:lpstr> Obiettivi</vt:lpstr>
      <vt:lpstr>Barriere ed opportunità</vt:lpstr>
      <vt:lpstr>Soluzioni standard</vt:lpstr>
      <vt:lpstr>Infrastrutture di Trasporto</vt:lpstr>
      <vt:lpstr>Diapositiva 6</vt:lpstr>
      <vt:lpstr>Servizi innovativi (1)</vt:lpstr>
      <vt:lpstr>Servizi innovativi (2)</vt:lpstr>
      <vt:lpstr>Integrazione</vt:lpstr>
      <vt:lpstr>Ricadute Organizzative</vt:lpstr>
      <vt:lpstr>Specifiche Tecniche</vt:lpstr>
      <vt:lpstr>Servizi Tradizionali</vt:lpstr>
      <vt:lpstr>Servizi a valore aggiunto</vt:lpstr>
      <vt:lpstr>          Risultati attesi</vt:lpstr>
      <vt:lpstr> Considerazioni conclusive</vt:lpstr>
    </vt:vector>
  </TitlesOfParts>
  <Company>PCM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“Fare Sistema”  Nella gestione organizzativa di progetti informatici</dc:title>
  <dc:creator>PCM</dc:creator>
  <cp:lastModifiedBy>wifiUPUAS</cp:lastModifiedBy>
  <cp:revision>63</cp:revision>
  <cp:lastPrinted>1601-01-01T00:00:00Z</cp:lastPrinted>
  <dcterms:created xsi:type="dcterms:W3CDTF">2010-09-26T18:24:43Z</dcterms:created>
  <dcterms:modified xsi:type="dcterms:W3CDTF">2010-11-12T07:55:14Z</dcterms:modified>
</cp:coreProperties>
</file>